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65"/>
  </p:notesMasterIdLst>
  <p:sldIdLst>
    <p:sldId id="395" r:id="rId2"/>
    <p:sldId id="510" r:id="rId3"/>
    <p:sldId id="509" r:id="rId4"/>
    <p:sldId id="397" r:id="rId5"/>
    <p:sldId id="398" r:id="rId6"/>
    <p:sldId id="399" r:id="rId7"/>
    <p:sldId id="401" r:id="rId8"/>
    <p:sldId id="402" r:id="rId9"/>
    <p:sldId id="400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13" r:id="rId20"/>
    <p:sldId id="414" r:id="rId21"/>
    <p:sldId id="415" r:id="rId22"/>
    <p:sldId id="416" r:id="rId23"/>
    <p:sldId id="417" r:id="rId24"/>
    <p:sldId id="418" r:id="rId25"/>
    <p:sldId id="419" r:id="rId26"/>
    <p:sldId id="420" r:id="rId27"/>
    <p:sldId id="421" r:id="rId28"/>
    <p:sldId id="422" r:id="rId29"/>
    <p:sldId id="423" r:id="rId30"/>
    <p:sldId id="424" r:id="rId31"/>
    <p:sldId id="425" r:id="rId32"/>
    <p:sldId id="426" r:id="rId33"/>
    <p:sldId id="427" r:id="rId34"/>
    <p:sldId id="429" r:id="rId35"/>
    <p:sldId id="430" r:id="rId36"/>
    <p:sldId id="431" r:id="rId37"/>
    <p:sldId id="432" r:id="rId38"/>
    <p:sldId id="433" r:id="rId39"/>
    <p:sldId id="434" r:id="rId40"/>
    <p:sldId id="435" r:id="rId41"/>
    <p:sldId id="436" r:id="rId42"/>
    <p:sldId id="437" r:id="rId43"/>
    <p:sldId id="438" r:id="rId44"/>
    <p:sldId id="439" r:id="rId45"/>
    <p:sldId id="440" r:id="rId46"/>
    <p:sldId id="441" r:id="rId47"/>
    <p:sldId id="442" r:id="rId48"/>
    <p:sldId id="443" r:id="rId49"/>
    <p:sldId id="444" r:id="rId50"/>
    <p:sldId id="446" r:id="rId51"/>
    <p:sldId id="447" r:id="rId52"/>
    <p:sldId id="448" r:id="rId53"/>
    <p:sldId id="449" r:id="rId54"/>
    <p:sldId id="458" r:id="rId55"/>
    <p:sldId id="511" r:id="rId56"/>
    <p:sldId id="503" r:id="rId57"/>
    <p:sldId id="512" r:id="rId58"/>
    <p:sldId id="513" r:id="rId59"/>
    <p:sldId id="514" r:id="rId60"/>
    <p:sldId id="450" r:id="rId61"/>
    <p:sldId id="516" r:id="rId62"/>
    <p:sldId id="517" r:id="rId63"/>
    <p:sldId id="518" r:id="rId6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FF"/>
    <a:srgbClr val="3366FF"/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38" autoAdjust="0"/>
  </p:normalViewPr>
  <p:slideViewPr>
    <p:cSldViewPr>
      <p:cViewPr varScale="1">
        <p:scale>
          <a:sx n="93" d="100"/>
          <a:sy n="93" d="100"/>
        </p:scale>
        <p:origin x="804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8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60471359-8D1F-4EC3-AB76-94B84A4CFB0D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63492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0A8ADD3A-EBE9-437B-BFB0-0B5DA564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3B0C0-9580-4D3A-8353-2AA5A92A7A35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D36D-8B6D-45C2-ACF2-A2018339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731-9350-47A8-8580-36B61A8BA145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4EA7-6691-42C1-AA15-2FA17850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FD48-80B5-4E06-8DE4-D1E50904E628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91BC-4294-4AA1-B4D2-FBAEBEA0C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B18-7D71-4994-9B62-42945F99C8D4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CF3-9A0B-433F-A7BC-02CC0668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70FD-4629-4982-8065-CDEAECB41606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8C8D-EA2E-4A4C-8134-5933B5D5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966-426D-4FF6-9F1E-A36B8487A509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44A-9896-4B0C-A422-FC60B35E7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0335-B9BA-4FA4-A83E-5B5930919B07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9947-F0FC-4A0B-A53C-CF5B0989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78F8-0173-423E-A8F0-4137C572D83D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4FB1-E67A-4603-B776-74A09BA9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67D3A-95EC-43E8-981D-C0D6DE64C0C8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377D-D7C0-4DDD-A401-FFC1A679E588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71143-FF3C-41D8-BC3A-AA34C240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D40E-0F57-446E-A0AC-F5799188677D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8EE4-43F7-4B6A-846F-82720B0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3075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Date Placeholder 2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AA51F84C-5DD9-47F3-AD9F-C43EF59A4FA7}" type="datetime1">
              <a:rPr lang="en-US"/>
              <a:pPr>
                <a:defRPr/>
              </a:pPr>
              <a:t>8/12/2018</a:t>
            </a:fld>
            <a:endParaRPr lang="en-US"/>
          </a:p>
        </p:txBody>
      </p:sp>
      <p:sp>
        <p:nvSpPr>
          <p:cNvPr id="3078" name="Footer Placeholder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3860A866-48C6-4FB0-89A3-BB827D77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</a:t>
            </a:r>
            <a:r>
              <a:rPr lang="en-US" altLang="zh-TW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</a:t>
            </a:r>
            <a:r>
              <a:rPr lang="en-US" altLang="zh-TW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vi-VN" altLang="zh-TW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zh-TW" alt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zh-TW" altLang="en-U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讚 </a:t>
            </a:r>
            <a:endParaRPr lang="vi-VN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vi-VN" sz="2000" kern="1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 </a:t>
            </a:r>
            <a:r>
              <a:rPr lang="en-US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  Hải   Hội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 Như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Lai.</a:t>
            </a:r>
            <a:endParaRPr lang="vi-VN" sz="42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   Âm   Thế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Chí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tọa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Liên   đài.</a:t>
            </a:r>
            <a:endParaRPr lang="vi-VN" sz="42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Tiếp   dẫn 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giai.</a:t>
            </a:r>
            <a:endParaRPr lang="vi-VN" sz="42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勢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至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坐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臺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接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引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階</a:t>
            </a:r>
            <a:r>
              <a:rPr lang="vi-VN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7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tráp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nhiễu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thủy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để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thuần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帀 圍 繞 。是 故 彼 國 名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樂。又 舍 利 弗。極 樂 國 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寶 池。八 功 德 水。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充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滿 其 中。池 底 純 以 金 沙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布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địa. Tứ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 giai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ly,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lê hiệp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thành;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hượng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lâu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ly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lê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xa cừ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xích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 não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 sức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chi.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trung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地。四 邊 階 道 。 金 。 銀 。 瑠 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玻 瓈 合 成 。 上 有 樓 閣。亦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金。銀。瑠 璃。玻 瓈。硨 磲。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赤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珠 。 瑪 瑙。而 嚴 飾 之 。 池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hoa, đại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xa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luân: Thanh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thanh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uang, hoàng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hoàng quang, xích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xích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quang, bạch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bạch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quang, vi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khiết. Xá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quốc độ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華。大 如 車 輪。青 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青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光。黃 色 黃 光。赤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赤 光。白 色 白 光。微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潔 。 舍 利 弗 。 極 樂 國 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 như 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hường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trú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 如 是 功 德 莊 嚴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又 舍 利 弗 。 彼 佛 國 土。常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樂。黃 金 為 地。晝 夜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。 雨 天 曼 陀 羅 華 。 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hường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thanh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kích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thạnh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dường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thập vạn ức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thực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đáo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phạn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生。常 以 清 旦。各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衣 裓。盛 眾 妙 華。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養 他 方 十 萬 億 佛 。 即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食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時。還 到 本 國。飯 食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công đức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trang 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Phục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 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b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thường hữu chủng chủng kỳ diệu tạp sắc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Hạc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Khổng Tước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。舍 利 弗 。 極 樂 國 土。成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功 德 莊 嚴。復 次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弗。彼 國 常 有 種 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奇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 雜 色 之 鳥 。 白 鶴。孔 雀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Lăng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Tần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Cộng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hòa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diễn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căn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lực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35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鸚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鵡 。 舍 利 。 迦 陵 頻 伽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之 鳥。是 諸 眾 鳥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晝 夜 六 時 。 出 和 雅 音。其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演 暢 五 根 。 五 力 。 七 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提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hần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thánh đạo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phần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tội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分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。八 聖 道 分 。 如 是 等 法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土 眾 生 。 聞 是音 已。皆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佛。念 法 。 念 僧 。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弗。汝 勿 謂 此 鳥 。 實 是 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ác đạo chi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huống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thị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生。所 以 者 何。彼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土。無 三 惡 道。舍 利 弗。其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尚 無 惡 道 之 名 。 何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況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實。是 諸 眾 鳥。皆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dục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pháp âm tuyên lưu biến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hóa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phong xuy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bảo hàng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ụ,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佛。欲 令 法 音 宣 流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變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所 作 。舍 利 弗。彼 佛 國 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微 風 吹 動。諸 寶 行 樹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寶 羅 網 。 出 微 妙 音。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譬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2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  thệ   hoằng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khai.</a:t>
            </a:r>
            <a:endParaRPr lang="vi-VN" sz="42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  ly   trần   ai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mô    Liên  Trì   Hải   Hội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  Tát</a:t>
            </a:r>
            <a:endParaRPr lang="en-US" sz="4200" kern="1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14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4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endParaRPr lang="vi-VN" sz="1400" i="1" kern="12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</a:t>
            </a:r>
            <a:r>
              <a:rPr lang="vi-VN" sz="42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vi-VN" sz="4200" kern="1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    </a:t>
            </a:r>
            <a:r>
              <a:rPr lang="vi-VN" sz="4200" kern="1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   </a:t>
            </a:r>
            <a:r>
              <a:rPr lang="vi-VN" sz="1800" i="1" kern="12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</a:t>
            </a:r>
            <a:endParaRPr lang="en-US" sz="1800" i="1" kern="12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誓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弘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開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離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塵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埃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zh-TW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zh-TW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</a:t>
            </a:r>
            <a:r>
              <a:rPr lang="zh-TW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訶 薩</a:t>
            </a:r>
            <a:r>
              <a:rPr lang="en-US" altLang="zh-TW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ja-JP" sz="2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68" y="1733572"/>
            <a:ext cx="5052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5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100" y="2571750"/>
            <a:ext cx="60144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endParaRPr lang="en-US" sz="15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bách thiên chủng nhạc đồng thời câu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ự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 như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百 千 種 樂。同 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俱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。 聞 是 音 者。自 然 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佛 。 念 法 。 念 僧 之 心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其 佛 國 土 。 成 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7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 ý vân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hà cố hiệu A Di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quang minh vô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hiếu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phương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chướng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德 莊 嚴。舍 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意 云 何。彼 佛 何 故 號 阿 彌 陀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弗。彼 佛 光 明 無 量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照 十 方 國。無 所 障 礙。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A Di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Phật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nhân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A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故 號 為 阿 彌 陀。又 舍 利 弗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佛 壽 命 。 及 其 人 民。無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邊 阿 僧 衹 刧。故 名 阿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陀。舍 利 弗。阿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佛。成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來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4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thập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vô lượng vô biên Thanh Văn đệ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Tát chúng diệc phục như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十 刧。又 舍 利 弗。彼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無 量 無 邊 聲 聞 弟 子。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阿 羅 漢。非 是 算 數 之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知。諸 菩 薩 眾。亦 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8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Bệ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。舍 利 弗 。 彼 佛 國 土。成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功 德 莊 嚴。又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弗。極 樂 國 土 。 眾 生 生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是 阿 鞞 跋 致。其 中 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phi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tri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lượng vô biên A tăng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văn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生 補 處 。 其 數 甚 多。非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是 算 數 所 能 知 之 。 但 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無 邊 阿 僧 衹 說。舍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弗。眾 生 聞 者。應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 như thị chư thượng thiện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âu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thiểu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phước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sanh bỉ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願。願 生 彼 國。所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何。得 與 如 是 諸 上 善 人。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一 處 。 舍 利 弗 。 不 可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少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根 福 德 因 緣。得 生 彼 國 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danh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 。 若 有 善 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子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女 人 。 聞 說 阿 彌 陀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執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持 名 號 。 若 一 日 。 若 二 日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三 日。若 四 日。若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96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 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K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ỳ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Đà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Thánh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 日 。 若 七 日。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不 亂。其 人 臨 命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阿 彌 陀 佛 。 與 諸 聖 眾。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在 其 前 。 是 人 終 時。心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điên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đảo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thử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thuyết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phát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顛 倒。即 得 往 生 阿 彌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極 樂 國 土 。 舍 利 弗。我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利。故 說 此 言。若 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生。聞 是 說 者。應 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 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Liên Trì Hải Hội Phật Bồ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lần) </a:t>
            </a:r>
            <a:endParaRPr lang="vi-VN" altLang="ja-JP" sz="18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會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ja-JP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5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sz="3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A DI ÐÀ KINH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tại Xá Vệ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Cấp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Độc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iên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我 聞。一 時 佛 在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衛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。衹 樹 給 孤 獨 園 。 與 大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比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quốc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 nghị công đức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  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diệc hữu A Súc Bệ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Tướng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Di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國 土 。 舍 利 弗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今 者。讚 歎 阿 彌 陀 佛。不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議 功 德 之 利。東 方 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閦 鞞 佛。須 彌 相 佛。大 須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佛 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7782" y="1276384"/>
            <a:ext cx="96853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chắp tay</a:t>
            </a:r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5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Quang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須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光 佛 。 妙 音 佛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等 恆 河 沙 數 諸 佛 。 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國。出 廣 長 舌 相。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覆 三 千 大 千 世 界。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Hộ Niệm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 實 言。汝 等 眾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信 是 稱 讚 不 可 思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議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德 。 一 切 諸 佛 所 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。 舍 利 弗 。 南 方 世 界 。 有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 Nguyệt Đăng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Quang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Tinh Tấn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quốc, xuất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月 燈 佛。名 聞 光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燄 肩 佛 。 須 彌 燈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 精 進 佛。如 是 等 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 數 諸 佛 。 各 於 其 國。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出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tướng, biến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gôn: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舌 相 。 徧 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大 千 世 界。說 誠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眾 生。當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議 功 德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諸 佛 所 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0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Lượng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Tướng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Tràng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Tịnh Quang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方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界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無 量 壽 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幢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。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佛。寶 相 佛。淨 光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 thiên đại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đương 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數 諸 佛。各 於 其 國 。 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舌 相。徧 覆 三 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世 界。說 誠 實 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 思 議 功 德。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Bắc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Tối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Thắng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經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界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。有 燄 肩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最 勝 音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沮 佛。日 生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等 恆 河 沙 數 諸 佛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0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於 其 國。出 廣 長 舌 相。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覆 三 千 大 千 世 界。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 實 言。汝 等 眾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信 是 稱 讚 不 可 思 議 功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Sư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hằng 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ja-JP" alt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諸 佛 所 護 念 經。舍 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</a:t>
            </a:r>
            <a:endParaRPr lang="ja-JP" alt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世 界。有 師 子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聞 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佛。達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佛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法 幢 佛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持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佛 。如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恆 河 沙 數 諸 佛 。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kheo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hiên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bách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đại A La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Hán, 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tri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thức: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Trưởng lão Xá Lợi Phất, Ma Ha Mục Kiền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Liên, Ma Ha Ca Diếp, Ma Ha Ca Chiên Diên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僧 。 千 二 百 五 十 人 俱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大 阿 羅 漢。眾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識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舍 利 弗 。 摩 訶 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犍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連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。摩 迦 訶 迦 葉。摩 訶 迦 旃 延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於 其 國。出 廣 長 舌 相。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覆 三 千 大 千 世 界。說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 言。汝 等 眾 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稱 讚 不 可 思 議 功 德。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9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Phạm Âm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Tú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所 護 念 經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方 世 界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梵 音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宿 王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香 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燄 肩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雜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Nghiêm Thân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Nghĩa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Tu Di Sơn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quốc, xuất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嚴 身 佛 。 娑 羅 樹 王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華 德 佛 。 見 一 切 義 佛。 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須 彌 山 佛。如 是 等 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 數 諸 佛 。 各 於 其 國。出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tướng, biến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 thiên đại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thuyết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thật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舌 相。徧 覆 三 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世 界。說 誠 實 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眾 生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稱 讚 不 可 思 議 功 德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諸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經。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48514" y="2647948"/>
            <a:ext cx="10759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buông tay</a:t>
            </a:r>
            <a:r>
              <a:rPr lang="en-US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5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 ý vân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danh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thiết chư Phật sở hộ niệm kinh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kinh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chư Phật danh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弗。於 汝 意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云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名 為 一 切 諸 佛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弗。若 有 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男 子 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女 人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經 受 持 者。及 聞 諸 佛 名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chư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nhất thiết chư Phật chi sở hộ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bất thoái chuyển ư A Nậu đa la tam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miệu tam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 Đề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諸 善 男 子 善 女 人。皆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一 切 諸 佛 之 所 護 念。皆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退 轉 於 阿 耨 多 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三 菩 提 。 是 故 舍 利 弗。汝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 giai đương tín thọ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ngữ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chư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ương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dục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當 信 受 我 語。及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所 說。舍 利 弗。若 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發 願。今 發 願。當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阿 彌 陀 佛 國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nhân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bất thoái chuyển ư A Nậu Đa la tam miệu tam 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dĩ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人 等。皆 得 不 退 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耨 多 羅 三 藐 三 菩 提。於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生。若 今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當 生。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舍 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善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男 子。善 女 人。</a:t>
            </a:r>
          </a:p>
        </p:txBody>
      </p:sp>
    </p:spTree>
    <p:extLst>
      <p:ext uri="{BB962C8B-B14F-4D97-AF65-F5344CB8AC3E}">
        <p14:creationId xmlns:p14="http://schemas.microsoft.com/office/powerpoint/2010/main" val="5808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hữu tín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phát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chư Phật bất khả tư nghị công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xưng tán ngã bất khả tư nghị công đức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信 者。應 當 發 願。生 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土。舍 利 弗 。 如 我 今 者。稱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不 可 思 議 功 德。彼 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。 亦 稱 讚 我 不 可 思 議 功 德。</a:t>
            </a:r>
          </a:p>
        </p:txBody>
      </p:sp>
    </p:spTree>
    <p:extLst>
      <p:ext uri="{BB962C8B-B14F-4D97-AF65-F5344CB8AC3E}">
        <p14:creationId xmlns:p14="http://schemas.microsoft.com/office/powerpoint/2010/main" val="31106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Thích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Mâu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hy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 ác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iếp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não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35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是 言。釋 迦 牟 尼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為 甚 難 希 有 之 事。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娑 婆 國 土 。 五 濁 惡 世。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濁。見 濁。煩 惱 濁。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Ha Câu Hy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Ly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Đa, Châu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Bàn Đà Dà, Nan Đà, A Nan Đà, La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Hầu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Kiều Phạm Ba Đề, Tân Đầu Lô Phả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Đọa, Ca Lưu Đà Di, Ma Ha Kiếp Tân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俱 絺 羅 。 離 婆 多。周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槃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伽。難 陀 。 阿 難 陀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睺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憍 梵 波 提 。 賓 頭 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頗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墮 。 迦 留 陀 夷 。 摩 訶 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trược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m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ạng trược 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 Đa La tam miệu tam Bồ Đề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 chư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 tín chi pháp”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Phất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tri ngã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trược ác 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 thử nan sự,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濁。命 濁 中。得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耨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羅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三 菩 提 。 為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眾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世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間  難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之 法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 於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濁 惡 世。行 此 難 事。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miệu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ề,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nan.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Phất,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chư Tỳ kheo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thiết thế 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fr-FR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fr-FR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n, A Tu La </a:t>
            </a:r>
            <a:r>
              <a:rPr lang="fr-FR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耨 多 羅 三 藐 三 菩 提 。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世 間 說 此 難 信 之 法。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為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甚 難。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此 經 已。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諸 比 丘 。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世 間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天   人 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修 羅 等。</a:t>
            </a:r>
          </a:p>
        </p:txBody>
      </p:sp>
    </p:spTree>
    <p:extLst>
      <p:ext uri="{BB962C8B-B14F-4D97-AF65-F5344CB8AC3E}">
        <p14:creationId xmlns:p14="http://schemas.microsoft.com/office/powerpoint/2010/main" val="15196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hỷ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3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佛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。歡 喜 信 受 。 作 禮 而 去。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說  阿  彌  陀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BẠT </a:t>
            </a:r>
            <a:r>
              <a:rPr lang="vi-VN" altLang="ja-JP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NGHIỆP CHƯỚNG </a:t>
            </a:r>
            <a:r>
              <a:rPr lang="vi-VN" altLang="ja-JP" sz="250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 </a:t>
            </a:r>
            <a:r>
              <a:rPr lang="vi-VN" altLang="ja-JP" sz="250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BỔN </a:t>
            </a:r>
            <a:endParaRPr lang="en-US" altLang="ja-JP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 SANH  TỊNH  ĐỘ  ĐÀ  LA  NI </a:t>
            </a:r>
            <a:endParaRPr lang="en-US" altLang="ja-JP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拔  一  切  業  障  根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 生  淨  土  陀  羅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尼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đam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tỳ.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tỳ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đế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tỳ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lệ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Sa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</a:t>
            </a:r>
            <a:r>
              <a:rPr lang="en-US" altLang="zh-TW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阿 彌 多 婆 夜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他 伽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夜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哆地夜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他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都婆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悉耽婆毗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阿彌唎哆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毗迦蘭 帝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唎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迦 蘭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 彌 腻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伽伽那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枳多迦利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婆訶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zh-TW" altLang="en-US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0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PHẬT KỆ -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佛 偈</a:t>
            </a:r>
            <a:endParaRPr lang="en-US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 Di  Đà  Phật  thân  kim  sắc.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 hảo  quang  minh  vô  đẳng  luân.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 hào  uyển  chuyển  ngũ  Tu  Di.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mục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身 金 色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好 光 明 無 等 倫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白 毫 宛 轉 五 須 彌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紺 目 澄 清 四 大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ngạn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中 化 佛 無 數 億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菩 薩 眾 亦 無 邊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十 八 願 度 眾 生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品 咸 令 登 彼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岸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Tây phương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từ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 A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Phật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西 方 極 樂 世 界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慈 大 悲 阿 彌 陀 佛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A Di Đà Phật...   A Di Đà Phật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阿  彌  陀  佛  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---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阿 彌 陀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HƯỚNG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 sanh  Tây  Phương  tịnh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trung.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 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  Liên  hoa  vi  phụ  mẫu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 kiến  Phật  ngộ  vô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 thoái  Bồ  Tát  vi  bạn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lữ.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 西  方  淨  土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 華  為  父  母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花  開  見  佛  悟  無  生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退  菩  薩  為  伴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侶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</a:t>
            </a: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KỆ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偈 </a:t>
            </a:r>
            <a:endParaRPr lang="vi-VN" altLang="zh-TW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Nguyện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dĩ  thử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Công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Đức.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Trang  nghiêm  Phật  Tịnh  Độ.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Thượng  báo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tứ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trọng  ân.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Hạ  tế  tam  đồ  khổ.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功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德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莊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嚴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重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恩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下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濟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途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Nhược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hữu  kiến  văn  giả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Tức  phát  Bồ  Đề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tâm.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Tận  thử  nhất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báo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thân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Đồng  sanh  Cực  Lạc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Quốc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提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心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盡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極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樂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Na, Bạc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 Lâu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 chư đại đệ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tử.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Tinh chư Bồ Tát Ma Ha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Tát: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Thù Sư Lợi Pháp Vương Tử, A Dật Đa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Càn Đà Ha Đề Bồ Tát, Thường Tinh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7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薄 拘 羅 。 阿 㝹 樓 馱。如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大 弟 子。並 諸 菩 薩 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。文 殊 師 利 法 王 子。阿 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。 乾 陀 訶 提 菩 薩 。 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精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HIỀN BỒ TÁT CẢNH CHÚNG KỆ </a:t>
            </a:r>
            <a:r>
              <a:rPr lang="vi-VN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zh-TW" alt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賢 </a:t>
            </a:r>
            <a:r>
              <a:rPr lang="zh-TW" altLang="en-U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薩 警 眾 偈 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xướng</a:t>
            </a:r>
            <a:r>
              <a:rPr lang="en-US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3000" i="1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tùy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giảm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 thiểu  thủy  ngư,  tư  hữu  hà  lạc?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過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隨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減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少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水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魚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斯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Đại Chúng</a:t>
            </a:r>
            <a:r>
              <a:rPr lang="en-US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1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</a:t>
            </a: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xướng</a:t>
            </a: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cần tinh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tấn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như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cứu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đầu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niệm vô thường,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thận vật phóng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dật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勤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精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進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救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頭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燃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但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無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常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慎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勿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放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逸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3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s-E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es-E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</a:t>
            </a:r>
            <a:r>
              <a:rPr lang="vi-VN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es-E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es-E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依 </a:t>
            </a:r>
            <a:endParaRPr lang="vi-VN" sz="25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Phật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Thể giải đại đạo, phát vô thượng tâm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sz="41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體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解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大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道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上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心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quy y Pháp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 nhập kinh tạng, trí tuệ như hải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</a:t>
            </a:r>
            <a:r>
              <a:rPr lang="en-US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endParaRPr lang="vi-VN" altLang="zh-TW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入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經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藏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智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慧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Tăng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Thống lý đại chúng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nhất thiết vô ngại.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Hòa Nam Thánh Chúng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2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1400" i="1" kern="12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i="1" kern="12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14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僧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統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理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礙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和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南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聖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眾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Tấn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dữ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đẳng,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đại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Thích Đề Hoàn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đẳng, 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chư Thiên đại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cáo trưởng lão Xá Lợi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Phất: “Tùng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Tây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phương, quá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進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薩。與 如 是 等 諸 大 菩 薩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釋 提 桓 因 等。無 量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大 眾 俱。爾 時 佛 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舍 利 弗 。 從 是 西 方。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過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 ức Phật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độ, hữu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giới danh viết Cực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Lạc, kỳ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hữu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hiệu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kim hiện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pháp”. Xá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hà cố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vi Cực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en-US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chúng sanh vô hữu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萬 億 佛 土。有 世 界 名 曰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樂。其 土 有 佛。號 阿 彌 陀。今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 說 法。舍 利 弗。彼 土 何 故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</a:t>
            </a:r>
            <a:endParaRPr lang="en-US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極 樂。其 國 眾 生 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Cực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thuẫn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苦。但 受 諸 樂。故 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樂。又 舍 利 弗。極 樂 國 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重 欄 楯。七 重 羅 網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重 行 樹 。 皆 是 四 寶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周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4620</TotalTime>
  <Pages>0</Pages>
  <Words>5452</Words>
  <Characters>0</Characters>
  <Application>Microsoft Office PowerPoint</Application>
  <DocSecurity>0</DocSecurity>
  <PresentationFormat>On-screen Show (16:9)</PresentationFormat>
  <Lines>0</Lines>
  <Paragraphs>471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SimSun</vt:lpstr>
      <vt:lpstr>Arial</vt:lpstr>
      <vt:lpstr>Calibri</vt:lpstr>
      <vt:lpstr>Times New Roman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Windows User</cp:lastModifiedBy>
  <cp:revision>993</cp:revision>
  <cp:lastPrinted>1899-12-30T00:00:00Z</cp:lastPrinted>
  <dcterms:created xsi:type="dcterms:W3CDTF">2017-01-01T23:09:00Z</dcterms:created>
  <dcterms:modified xsi:type="dcterms:W3CDTF">2018-08-12T21:23:20Z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1033-8.1.0.3036</vt:lpwstr>
  </property>
</Properties>
</file>