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60" r:id="rId2"/>
  </p:sldMasterIdLst>
  <p:notesMasterIdLst>
    <p:notesMasterId r:id="rId29"/>
  </p:notesMasterIdLst>
  <p:sldIdLst>
    <p:sldId id="303" r:id="rId3"/>
    <p:sldId id="316" r:id="rId4"/>
    <p:sldId id="304" r:id="rId5"/>
    <p:sldId id="317" r:id="rId6"/>
    <p:sldId id="305" r:id="rId7"/>
    <p:sldId id="318" r:id="rId8"/>
    <p:sldId id="306" r:id="rId9"/>
    <p:sldId id="319" r:id="rId10"/>
    <p:sldId id="307" r:id="rId11"/>
    <p:sldId id="320" r:id="rId12"/>
    <p:sldId id="308" r:id="rId13"/>
    <p:sldId id="321" r:id="rId14"/>
    <p:sldId id="315" r:id="rId15"/>
    <p:sldId id="322" r:id="rId16"/>
    <p:sldId id="309" r:id="rId17"/>
    <p:sldId id="323" r:id="rId18"/>
    <p:sldId id="310" r:id="rId19"/>
    <p:sldId id="324" r:id="rId20"/>
    <p:sldId id="311" r:id="rId21"/>
    <p:sldId id="325" r:id="rId22"/>
    <p:sldId id="312" r:id="rId23"/>
    <p:sldId id="326" r:id="rId24"/>
    <p:sldId id="313" r:id="rId25"/>
    <p:sldId id="327" r:id="rId26"/>
    <p:sldId id="314" r:id="rId27"/>
    <p:sldId id="328" r:id="rId28"/>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CC"/>
    <a:srgbClr val="0000FF"/>
    <a:srgbClr val="3366FF"/>
    <a:srgbClr val="0066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4638" autoAdjust="0"/>
  </p:normalViewPr>
  <p:slideViewPr>
    <p:cSldViewPr>
      <p:cViewPr varScale="1">
        <p:scale>
          <a:sx n="93" d="100"/>
          <a:sy n="93" d="100"/>
        </p:scale>
        <p:origin x="828" y="-30"/>
      </p:cViewPr>
      <p:guideLst>
        <p:guide orient="horz" pos="1620"/>
        <p:guide pos="2880"/>
      </p:guideLst>
    </p:cSldViewPr>
  </p:slideViewPr>
  <p:outlineViewPr>
    <p:cViewPr>
      <p:scale>
        <a:sx n="33" d="100"/>
        <a:sy n="33" d="100"/>
      </p:scale>
      <p:origin x="0" y="28488"/>
    </p:cViewPr>
  </p:outlineViewPr>
  <p:notesTextViewPr>
    <p:cViewPr>
      <p:scale>
        <a:sx n="100" d="100"/>
        <a:sy n="100" d="100"/>
      </p:scale>
      <p:origin x="0" y="0"/>
    </p:cViewPr>
  </p:notesTextViewPr>
  <p:sorterViewPr>
    <p:cViewPr>
      <p:scale>
        <a:sx n="100" d="100"/>
        <a:sy n="100" d="100"/>
      </p:scale>
      <p:origin x="0" y="0"/>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Header Placeholder 1"/>
          <p:cNvSpPr>
            <a:spLocks noGrp="1" noChangeArrowheads="1"/>
          </p:cNvSpPr>
          <p:nvPr>
            <p:ph type="hdr" sz="quarter" idx="4294967295"/>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smtClean="0">
                <a:ea typeface="SimSun" pitchFamily="2" charset="-122"/>
              </a:defRPr>
            </a:lvl1pPr>
          </a:lstStyle>
          <a:p>
            <a:pPr>
              <a:defRPr/>
            </a:pPr>
            <a:endParaRPr lang="en-US"/>
          </a:p>
        </p:txBody>
      </p:sp>
      <p:sp>
        <p:nvSpPr>
          <p:cNvPr id="4099" name="Date Placeholder 2"/>
          <p:cNvSpPr>
            <a:spLocks noGrp="1" noChangeArrowheads="1"/>
          </p:cNvSpPr>
          <p:nvPr>
            <p:ph type="dt" idx="4294967295"/>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smtClean="0">
                <a:ea typeface="SimSun" pitchFamily="2" charset="-122"/>
              </a:defRPr>
            </a:lvl1pPr>
          </a:lstStyle>
          <a:p>
            <a:pPr>
              <a:defRPr/>
            </a:pPr>
            <a:fld id="{60471359-8D1F-4EC3-AB76-94B84A4CFB0D}" type="datetime1">
              <a:rPr lang="en-US"/>
              <a:pPr>
                <a:defRPr/>
              </a:pPr>
              <a:t>4/29/2019</a:t>
            </a:fld>
            <a:endParaRPr lang="en-US"/>
          </a:p>
        </p:txBody>
      </p:sp>
      <p:sp>
        <p:nvSpPr>
          <p:cNvPr id="63492" name="Slide Image Placeholder 3"/>
          <p:cNvSpPr>
            <a:spLocks noGrp="1" noRot="1" noChangeAspect="1" noChangeArrowheads="1"/>
          </p:cNvSpPr>
          <p:nvPr>
            <p:ph type="sldImg" idx="4294967295"/>
          </p:nvPr>
        </p:nvSpPr>
        <p:spPr bwMode="auto">
          <a:xfrm>
            <a:off x="381000" y="685800"/>
            <a:ext cx="6096000" cy="3429000"/>
          </a:xfrm>
          <a:prstGeom prst="rect">
            <a:avLst/>
          </a:prstGeom>
          <a:noFill/>
          <a:ln w="12700">
            <a:noFill/>
            <a:miter lim="800000"/>
            <a:headEnd/>
            <a:tailEnd/>
          </a:ln>
        </p:spPr>
      </p:sp>
      <p:sp>
        <p:nvSpPr>
          <p:cNvPr id="4101" name="Notes Placeholder 4"/>
          <p:cNvSpPr>
            <a:spLocks noGrp="1" noRot="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mpd="sng">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Footer Placeholder 5"/>
          <p:cNvSpPr>
            <a:spLocks noGrp="1" noChangeArrowheads="1"/>
          </p:cNvSpPr>
          <p:nvPr>
            <p:ph type="ftr" sz="quarter" idx="4294967295"/>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smtClean="0">
                <a:ea typeface="SimSun" pitchFamily="2" charset="-122"/>
              </a:defRPr>
            </a:lvl1pPr>
          </a:lstStyle>
          <a:p>
            <a:pPr>
              <a:defRPr/>
            </a:pPr>
            <a:endParaRPr lang="en-US"/>
          </a:p>
        </p:txBody>
      </p:sp>
      <p:sp>
        <p:nvSpPr>
          <p:cNvPr id="4103" name="Slide Number Placeholder 6"/>
          <p:cNvSpPr>
            <a:spLocks noGrp="1" noChangeArrowheads="1"/>
          </p:cNvSpPr>
          <p:nvPr>
            <p:ph type="sldNum" sz="quarter" idx="429496729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smtClean="0">
                <a:ea typeface="SimSun" pitchFamily="2" charset="-122"/>
              </a:defRPr>
            </a:lvl1pPr>
          </a:lstStyle>
          <a:p>
            <a:pPr>
              <a:defRPr/>
            </a:pPr>
            <a:fld id="{0A8ADD3A-EBE9-437B-BFB0-0B5DA5645311}" type="slidenum">
              <a:rPr lang="en-US"/>
              <a:pPr>
                <a:defRPr/>
              </a:pPr>
              <a:t>‹#›</a:t>
            </a:fld>
            <a:endParaRPr lang="en-US"/>
          </a:p>
        </p:txBody>
      </p:sp>
    </p:spTree>
    <p:extLst>
      <p:ext uri="{BB962C8B-B14F-4D97-AF65-F5344CB8AC3E}">
        <p14:creationId xmlns:p14="http://schemas.microsoft.com/office/powerpoint/2010/main" val="4118616760"/>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dirty="0" err="1" smtClean="0">
                <a:ea typeface="SimSun" pitchFamily="2" charset="-122"/>
              </a:rPr>
              <a:t>南無蓮池海會佛菩薩</a:t>
            </a:r>
            <a:r>
              <a:rPr lang="en-US" dirty="0" smtClean="0">
                <a:ea typeface="SimSun" pitchFamily="2" charset="-122"/>
              </a:rPr>
              <a:t>(</a:t>
            </a:r>
            <a:r>
              <a:rPr lang="en-US" dirty="0" err="1" smtClean="0">
                <a:ea typeface="SimSun" pitchFamily="2" charset="-122"/>
              </a:rPr>
              <a:t>三稱此係維那師舉</a:t>
            </a:r>
            <a:r>
              <a:rPr lang="en-US" dirty="0" smtClean="0">
                <a:ea typeface="SimSun" pitchFamily="2" charset="-122"/>
              </a:rPr>
              <a:t>)</a:t>
            </a:r>
          </a:p>
          <a:p>
            <a:pPr eaLnBrk="1" hangingPunct="1"/>
            <a:r>
              <a:rPr lang="en-US" dirty="0" smtClean="0">
                <a:ea typeface="SimSun" pitchFamily="2" charset="-122"/>
              </a:rPr>
              <a:t> </a:t>
            </a:r>
          </a:p>
          <a:p>
            <a:pPr eaLnBrk="1" hangingPunct="1"/>
            <a:r>
              <a:rPr lang="en-US" dirty="0" err="1" smtClean="0">
                <a:ea typeface="SimSun" pitchFamily="2" charset="-122"/>
              </a:rPr>
              <a:t>佛說阿彌陀經</a:t>
            </a:r>
            <a:endParaRPr lang="en-US" dirty="0" smtClean="0">
              <a:ea typeface="SimSun" pitchFamily="2" charset="-122"/>
            </a:endParaRPr>
          </a:p>
          <a:p>
            <a:pPr eaLnBrk="1" hangingPunct="1"/>
            <a:r>
              <a:rPr lang="en-US" dirty="0"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a:t>
            </a:r>
            <a:r>
              <a:rPr lang="en-US" dirty="0" err="1" smtClean="0">
                <a:ea typeface="SimSun" pitchFamily="2" charset="-122"/>
              </a:rPr>
              <a:t>璖赤珠碼碯而嚴飾之</a:t>
            </a:r>
            <a:r>
              <a:rPr lang="en-US" dirty="0" smtClean="0">
                <a:ea typeface="SimSun" pitchFamily="2" charset="-122"/>
              </a:rPr>
              <a:t>。</a:t>
            </a:r>
          </a:p>
          <a:p>
            <a:pPr eaLnBrk="1" hangingPunct="1"/>
            <a:endParaRPr lang="en-US" dirty="0" smtClean="0">
              <a:ea typeface="SimSun" pitchFamily="2" charset="-122"/>
            </a:endParaRPr>
          </a:p>
        </p:txBody>
      </p:sp>
    </p:spTree>
    <p:extLst>
      <p:ext uri="{BB962C8B-B14F-4D97-AF65-F5344CB8AC3E}">
        <p14:creationId xmlns:p14="http://schemas.microsoft.com/office/powerpoint/2010/main" val="853460192"/>
      </p:ext>
    </p:extLst>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4514" name="Slide Image Placeholder 1"/>
          <p:cNvSpPr>
            <a:spLocks noGrp="1" noRot="1" noChangeAspect="1" noChangeArrowheads="1" noTextEdit="1"/>
          </p:cNvSpPr>
          <p:nvPr>
            <p:ph type="sldImg" idx="4294967295"/>
          </p:nvPr>
        </p:nvSpPr>
        <p:spPr>
          <a:xfrm>
            <a:off x="-4868863" y="0"/>
            <a:ext cx="18888076" cy="10625138"/>
          </a:xfrm>
        </p:spPr>
      </p:sp>
      <p:sp>
        <p:nvSpPr>
          <p:cNvPr id="64515"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dirty="0" err="1" smtClean="0">
                <a:ea typeface="SimSun" pitchFamily="2" charset="-122"/>
              </a:rPr>
              <a:t>南無蓮池海會佛菩薩</a:t>
            </a:r>
            <a:r>
              <a:rPr lang="en-US" dirty="0" smtClean="0">
                <a:ea typeface="SimSun" pitchFamily="2" charset="-122"/>
              </a:rPr>
              <a:t>(</a:t>
            </a:r>
            <a:r>
              <a:rPr lang="en-US" dirty="0" err="1" smtClean="0">
                <a:ea typeface="SimSun" pitchFamily="2" charset="-122"/>
              </a:rPr>
              <a:t>三稱此係維那師舉</a:t>
            </a:r>
            <a:r>
              <a:rPr lang="en-US" dirty="0" smtClean="0">
                <a:ea typeface="SimSun" pitchFamily="2" charset="-122"/>
              </a:rPr>
              <a:t>)</a:t>
            </a:r>
          </a:p>
          <a:p>
            <a:pPr eaLnBrk="1" hangingPunct="1"/>
            <a:r>
              <a:rPr lang="en-US" dirty="0" smtClean="0">
                <a:ea typeface="SimSun" pitchFamily="2" charset="-122"/>
              </a:rPr>
              <a:t> </a:t>
            </a:r>
          </a:p>
          <a:p>
            <a:pPr eaLnBrk="1" hangingPunct="1"/>
            <a:r>
              <a:rPr lang="en-US" dirty="0" err="1" smtClean="0">
                <a:ea typeface="SimSun" pitchFamily="2" charset="-122"/>
              </a:rPr>
              <a:t>佛說阿彌陀經</a:t>
            </a:r>
            <a:endParaRPr lang="en-US" dirty="0" smtClean="0">
              <a:ea typeface="SimSun" pitchFamily="2" charset="-122"/>
            </a:endParaRPr>
          </a:p>
          <a:p>
            <a:pPr eaLnBrk="1" hangingPunct="1"/>
            <a:r>
              <a:rPr lang="en-US" dirty="0"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a:t>
            </a:r>
            <a:r>
              <a:rPr lang="en-US" dirty="0" err="1" smtClean="0">
                <a:ea typeface="SimSun" pitchFamily="2" charset="-122"/>
              </a:rPr>
              <a:t>璖赤珠碼碯而嚴飾之</a:t>
            </a:r>
            <a:r>
              <a:rPr lang="en-US" dirty="0" smtClean="0">
                <a:ea typeface="SimSun" pitchFamily="2" charset="-122"/>
              </a:rPr>
              <a:t>。</a:t>
            </a:r>
          </a:p>
          <a:p>
            <a:pPr eaLnBrk="1" hangingPunct="1"/>
            <a:endParaRPr lang="en-US" dirty="0" smtClean="0">
              <a:ea typeface="SimSun" pitchFamily="2" charset="-122"/>
            </a:endParaRPr>
          </a:p>
        </p:txBody>
      </p:sp>
    </p:spTree>
    <p:extLst>
      <p:ext uri="{BB962C8B-B14F-4D97-AF65-F5344CB8AC3E}">
        <p14:creationId xmlns:p14="http://schemas.microsoft.com/office/powerpoint/2010/main" val="3914936415"/>
      </p:ext>
    </p:extLst>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3315965546"/>
      </p:ext>
    </p:extLst>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5538" name="Slide Image Placeholder 1"/>
          <p:cNvSpPr>
            <a:spLocks noGrp="1" noRot="1" noChangeAspect="1" noChangeArrowheads="1" noTextEdit="1"/>
          </p:cNvSpPr>
          <p:nvPr>
            <p:ph type="sldImg" idx="4294967295"/>
          </p:nvPr>
        </p:nvSpPr>
        <p:spPr>
          <a:xfrm>
            <a:off x="-4868863" y="0"/>
            <a:ext cx="18888076" cy="10625138"/>
          </a:xfrm>
        </p:spPr>
      </p:sp>
      <p:sp>
        <p:nvSpPr>
          <p:cNvPr id="65539" name="Notes Placeholder 2"/>
          <p:cNvSpPr>
            <a:spLocks noGrp="1" noRot="1" noChangeAspect="1" noChangeArrowheads="1"/>
          </p:cNvSpPr>
          <p:nvPr>
            <p:ph type="body" idx="4294967295"/>
          </p:nvPr>
        </p:nvSpPr>
        <p:spPr>
          <a:xfrm>
            <a:off x="0" y="0"/>
            <a:ext cx="10079038" cy="12220575"/>
          </a:xfrm>
          <a:noFill/>
        </p:spPr>
        <p:txBody>
          <a:bodyPr anchor="t"/>
          <a:lstStyle/>
          <a:p>
            <a:pPr eaLnBrk="1" hangingPunct="1"/>
            <a:r>
              <a:rPr lang="en-US" smtClean="0">
                <a:ea typeface="SimSun" pitchFamily="2" charset="-122"/>
              </a:rPr>
              <a:t>南無蓮池海會佛菩薩(三稱此係維那師舉)</a:t>
            </a:r>
          </a:p>
          <a:p>
            <a:pPr eaLnBrk="1" hangingPunct="1"/>
            <a:r>
              <a:rPr lang="en-US" smtClean="0">
                <a:ea typeface="SimSun" pitchFamily="2" charset="-122"/>
              </a:rPr>
              <a:t> </a:t>
            </a:r>
          </a:p>
          <a:p>
            <a:pPr eaLnBrk="1" hangingPunct="1"/>
            <a:r>
              <a:rPr lang="en-US" smtClean="0">
                <a:ea typeface="SimSun" pitchFamily="2" charset="-122"/>
              </a:rPr>
              <a:t>佛說阿彌陀經</a:t>
            </a:r>
          </a:p>
          <a:p>
            <a:pPr eaLnBrk="1" hangingPunct="1"/>
            <a:r>
              <a:rPr lang="en-US" smtClean="0">
                <a:ea typeface="SimSun" pitchFamily="2" charset="-122"/>
              </a:rPr>
              <a:t>如是我聞。一時佛在舍衛國。祇樹給孤獨園。與大比丘僧。千二百五十人俱。皆是大阿羅漢。眾所知識。長老舍利弗。摩訶目犍連。摩訶迦葉。摩訶迦旃延。摩訶俱絺羅。離婆多。周利槃陀伽。難陀。阿難陀。羅睺羅。憍梵波提。賓頭盧頗羅墮。迦留陀夷。摩訶劫賓那。薄拘羅。阿[少/兔]樓駄。如是等。諸大弟子。并諸菩薩摩訶薩。文殊師利法王子。阿逸多菩薩。乾陀訶提菩薩。常精進菩薩。與如是等諸大菩薩。及釋提桓因等。無量諸天大眾俱。爾時佛告長老舍利弗。從是西方過十萬億佛土。有世界名曰極樂。其土有佛。號阿彌陀。今現在說法。舍利弗。彼土何故名為極樂。其國眾生。無有眾苦。但受諸樂。故名極樂。又舍利弗。極樂國土。七重欄楯。七重羅網。七重行樹。皆是四寶周帀圍繞。是故彼國名為極樂。又舍利弗。極樂國土。有七寶池。八功德水。充滿其中。池底純以金沙布地。四邊階道。金銀瑠璃玻瓈合成。上有樓閣。亦以金銀瑠瑠玻瓈[王*車]璖赤珠碼碯而嚴飾之。</a:t>
            </a:r>
          </a:p>
          <a:p>
            <a:pPr eaLnBrk="1" hangingPunct="1"/>
            <a:endParaRPr lang="en-US" smtClean="0">
              <a:ea typeface="SimSun" pitchFamily="2" charset="-122"/>
            </a:endParaRPr>
          </a:p>
        </p:txBody>
      </p:sp>
    </p:spTree>
    <p:extLst>
      <p:ext uri="{BB962C8B-B14F-4D97-AF65-F5344CB8AC3E}">
        <p14:creationId xmlns:p14="http://schemas.microsoft.com/office/powerpoint/2010/main" val="259620040"/>
      </p:ext>
    </p:extLst>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7D20AE92-1745-4B84-97E1-B8EE836DD25B}" type="datetime1">
              <a:rPr lang="en-US"/>
              <a:pPr>
                <a:defRPr/>
              </a:pPr>
              <a:t>4/29/2019</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3F13B28-5845-4B2A-828E-6570BE52C2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DD208D2C-4D26-462E-8173-27CAF6FE19F4}" type="datetime1">
              <a:rPr lang="en-US"/>
              <a:pPr>
                <a:defRPr/>
              </a:pPr>
              <a:t>4/29/2019</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DD4203A-3055-4A1B-8016-F471E3B3E95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53048990-3C85-4903-808E-ADF755949517}" type="datetime1">
              <a:rPr lang="en-US"/>
              <a:pPr>
                <a:defRPr/>
              </a:pPr>
              <a:t>4/29/2019</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3362536-C515-45BD-BA2A-499CC0888C2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64D3B0C0-9580-4D3A-8353-2AA5A92A7A35}" type="datetime1">
              <a:rPr lang="en-US"/>
              <a:pPr>
                <a:defRPr/>
              </a:pPr>
              <a:t>4/29/2019</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3378D36D-8B6D-45C2-ACF2-A20183397C1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C16BBB18-7D71-4994-9B62-42945F99C8D4}" type="datetime1">
              <a:rPr lang="en-US"/>
              <a:pPr>
                <a:defRPr/>
              </a:pPr>
              <a:t>4/29/2019</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D4443CF3-9A0B-433F-A7BC-02CC0668175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2"/>
          <p:cNvSpPr>
            <a:spLocks noGrp="1" noChangeArrowheads="1"/>
          </p:cNvSpPr>
          <p:nvPr>
            <p:ph type="dt" sz="half" idx="10"/>
          </p:nvPr>
        </p:nvSpPr>
        <p:spPr>
          <a:ln/>
        </p:spPr>
        <p:txBody>
          <a:bodyPr/>
          <a:lstStyle>
            <a:lvl1pPr>
              <a:defRPr/>
            </a:lvl1pPr>
          </a:lstStyle>
          <a:p>
            <a:pPr>
              <a:defRPr/>
            </a:pPr>
            <a:fld id="{740570FD-4629-4982-8065-CDEAECB41606}" type="datetime1">
              <a:rPr lang="en-US"/>
              <a:pPr>
                <a:defRPr/>
              </a:pPr>
              <a:t>4/29/2019</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D16A8C8D-EA2E-4A4C-8134-5933B5D5E9F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
          <p:cNvSpPr>
            <a:spLocks noGrp="1" noChangeArrowheads="1"/>
          </p:cNvSpPr>
          <p:nvPr>
            <p:ph type="dt" sz="half" idx="10"/>
          </p:nvPr>
        </p:nvSpPr>
        <p:spPr>
          <a:ln/>
        </p:spPr>
        <p:txBody>
          <a:bodyPr/>
          <a:lstStyle>
            <a:lvl1pPr>
              <a:defRPr/>
            </a:lvl1pPr>
          </a:lstStyle>
          <a:p>
            <a:pPr>
              <a:defRPr/>
            </a:pPr>
            <a:fld id="{AE3DE966-426D-4FF6-9F1E-A36B8487A509}" type="datetime1">
              <a:rPr lang="en-US"/>
              <a:pPr>
                <a:defRPr/>
              </a:pPr>
              <a:t>4/29/2019</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3240B44A-9896-4B0C-A422-FC60B35E73C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
          <p:cNvSpPr>
            <a:spLocks noGrp="1" noChangeArrowheads="1"/>
          </p:cNvSpPr>
          <p:nvPr>
            <p:ph type="dt" sz="half" idx="10"/>
          </p:nvPr>
        </p:nvSpPr>
        <p:spPr>
          <a:ln/>
        </p:spPr>
        <p:txBody>
          <a:bodyPr/>
          <a:lstStyle>
            <a:lvl1pPr>
              <a:defRPr/>
            </a:lvl1pPr>
          </a:lstStyle>
          <a:p>
            <a:pPr>
              <a:defRPr/>
            </a:pPr>
            <a:fld id="{07A50335-B9BA-4FA4-A83E-5B5930919B07}" type="datetime1">
              <a:rPr lang="en-US"/>
              <a:pPr>
                <a:defRPr/>
              </a:pPr>
              <a:t>4/29/2019</a:t>
            </a:fld>
            <a:endParaRPr lang="en-US"/>
          </a:p>
        </p:txBody>
      </p:sp>
      <p:sp>
        <p:nvSpPr>
          <p:cNvPr id="8"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9" name="Slide Number Placeholder 4"/>
          <p:cNvSpPr>
            <a:spLocks noGrp="1" noChangeArrowheads="1"/>
          </p:cNvSpPr>
          <p:nvPr>
            <p:ph type="sldNum" sz="quarter" idx="12"/>
          </p:nvPr>
        </p:nvSpPr>
        <p:spPr>
          <a:ln/>
        </p:spPr>
        <p:txBody>
          <a:bodyPr/>
          <a:lstStyle>
            <a:lvl1pPr>
              <a:defRPr/>
            </a:lvl1pPr>
          </a:lstStyle>
          <a:p>
            <a:pPr>
              <a:defRPr/>
            </a:pPr>
            <a:fld id="{148D9947-F0FC-4A0B-A53C-CF5B0989EAD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noChangeArrowheads="1"/>
          </p:cNvSpPr>
          <p:nvPr>
            <p:ph type="dt" sz="half" idx="10"/>
          </p:nvPr>
        </p:nvSpPr>
        <p:spPr>
          <a:ln/>
        </p:spPr>
        <p:txBody>
          <a:bodyPr/>
          <a:lstStyle>
            <a:lvl1pPr>
              <a:defRPr/>
            </a:lvl1pPr>
          </a:lstStyle>
          <a:p>
            <a:pPr>
              <a:defRPr/>
            </a:pPr>
            <a:fld id="{CE2878F8-0173-423E-A8F0-4137C572D83D}" type="datetime1">
              <a:rPr lang="en-US"/>
              <a:pPr>
                <a:defRPr/>
              </a:pPr>
              <a:t>4/29/2019</a:t>
            </a:fld>
            <a:endParaRPr lang="en-US"/>
          </a:p>
        </p:txBody>
      </p:sp>
      <p:sp>
        <p:nvSpPr>
          <p:cNvPr id="4"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4"/>
          <p:cNvSpPr>
            <a:spLocks noGrp="1" noChangeArrowheads="1"/>
          </p:cNvSpPr>
          <p:nvPr>
            <p:ph type="sldNum" sz="quarter" idx="12"/>
          </p:nvPr>
        </p:nvSpPr>
        <p:spPr>
          <a:ln/>
        </p:spPr>
        <p:txBody>
          <a:bodyPr/>
          <a:lstStyle>
            <a:lvl1pPr>
              <a:defRPr/>
            </a:lvl1pPr>
          </a:lstStyle>
          <a:p>
            <a:pPr>
              <a:defRPr/>
            </a:pPr>
            <a:fld id="{DD714FB1-E67A-4603-B776-74A09BA9CB7A}"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a:spLocks noGrp="1" noChangeArrowheads="1"/>
          </p:cNvSpPr>
          <p:nvPr>
            <p:ph type="dt" sz="half" idx="10"/>
          </p:nvPr>
        </p:nvSpPr>
        <p:spPr>
          <a:ln/>
        </p:spPr>
        <p:txBody>
          <a:bodyPr/>
          <a:lstStyle>
            <a:lvl1pPr>
              <a:defRPr/>
            </a:lvl1pPr>
          </a:lstStyle>
          <a:p>
            <a:pPr>
              <a:defRPr/>
            </a:pPr>
            <a:fld id="{84967D3A-95EC-43E8-981D-C0D6DE64C0C8}" type="datetime1">
              <a:rPr lang="en-US"/>
              <a:pPr>
                <a:defRPr/>
              </a:pPr>
              <a:t>4/29/2019</a:t>
            </a:fld>
            <a:endParaRPr lang="en-US"/>
          </a:p>
        </p:txBody>
      </p:sp>
      <p:sp>
        <p:nvSpPr>
          <p:cNvPr id="3" name="Footer Placeholder 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noChangeArrowheads="1"/>
          </p:cNvSpPr>
          <p:nvPr>
            <p:ph type="dt" sz="half" idx="10"/>
          </p:nvPr>
        </p:nvSpPr>
        <p:spPr>
          <a:ln/>
        </p:spPr>
        <p:txBody>
          <a:bodyPr/>
          <a:lstStyle>
            <a:lvl1pPr>
              <a:defRPr/>
            </a:lvl1pPr>
          </a:lstStyle>
          <a:p>
            <a:pPr>
              <a:defRPr/>
            </a:pPr>
            <a:fld id="{931C377D-D7C0-4DDD-A401-FFC1A679E588}" type="datetime1">
              <a:rPr lang="en-US"/>
              <a:pPr>
                <a:defRPr/>
              </a:pPr>
              <a:t>4/29/2019</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7FD71143-FF3C-41D8-BC3A-AA34C2400D9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ln/>
        </p:spPr>
        <p:txBody>
          <a:bodyPr/>
          <a:lstStyle>
            <a:lvl1pPr>
              <a:defRPr/>
            </a:lvl1pPr>
          </a:lstStyle>
          <a:p>
            <a:pPr>
              <a:defRPr/>
            </a:pPr>
            <a:fld id="{64853FE2-7514-4C0A-A055-E5F63B3D17CE}" type="datetime1">
              <a:rPr lang="en-US"/>
              <a:pPr>
                <a:defRPr/>
              </a:pPr>
              <a:t>4/29/2019</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5BB3A81-79F0-4D5D-BF80-2BFCEAC627C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2"/>
          <p:cNvSpPr>
            <a:spLocks noGrp="1" noChangeArrowheads="1"/>
          </p:cNvSpPr>
          <p:nvPr>
            <p:ph type="dt" sz="half" idx="10"/>
          </p:nvPr>
        </p:nvSpPr>
        <p:spPr>
          <a:ln/>
        </p:spPr>
        <p:txBody>
          <a:bodyPr/>
          <a:lstStyle>
            <a:lvl1pPr>
              <a:defRPr/>
            </a:lvl1pPr>
          </a:lstStyle>
          <a:p>
            <a:pPr>
              <a:defRPr/>
            </a:pPr>
            <a:fld id="{91B2D40E-0F57-446E-A0AC-F5799188677D}" type="datetime1">
              <a:rPr lang="en-US"/>
              <a:pPr>
                <a:defRPr/>
              </a:pPr>
              <a:t>4/29/2019</a:t>
            </a:fld>
            <a:endParaRPr lang="en-US"/>
          </a:p>
        </p:txBody>
      </p:sp>
      <p:sp>
        <p:nvSpPr>
          <p:cNvPr id="6"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4"/>
          <p:cNvSpPr>
            <a:spLocks noGrp="1" noChangeArrowheads="1"/>
          </p:cNvSpPr>
          <p:nvPr>
            <p:ph type="sldNum" sz="quarter" idx="12"/>
          </p:nvPr>
        </p:nvSpPr>
        <p:spPr>
          <a:ln/>
        </p:spPr>
        <p:txBody>
          <a:bodyPr/>
          <a:lstStyle>
            <a:lvl1pPr>
              <a:defRPr/>
            </a:lvl1pPr>
          </a:lstStyle>
          <a:p>
            <a:pPr>
              <a:defRPr/>
            </a:pPr>
            <a:fld id="{DFE78EE4-43F7-4B6A-846F-82720B0185C8}"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5BA76731-9350-47A8-8580-36B61A8BA145}" type="datetime1">
              <a:rPr lang="en-US"/>
              <a:pPr>
                <a:defRPr/>
              </a:pPr>
              <a:t>4/29/2019</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B77B4EA7-6691-42C1-AA15-2FA17850C76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
          <p:cNvSpPr>
            <a:spLocks noGrp="1" noChangeArrowheads="1"/>
          </p:cNvSpPr>
          <p:nvPr>
            <p:ph type="dt" sz="half" idx="10"/>
          </p:nvPr>
        </p:nvSpPr>
        <p:spPr>
          <a:ln/>
        </p:spPr>
        <p:txBody>
          <a:bodyPr/>
          <a:lstStyle>
            <a:lvl1pPr>
              <a:defRPr/>
            </a:lvl1pPr>
          </a:lstStyle>
          <a:p>
            <a:pPr>
              <a:defRPr/>
            </a:pPr>
            <a:fld id="{C6AAFD48-80B5-4E06-8DE4-D1E50904E628}" type="datetime1">
              <a:rPr lang="en-US"/>
              <a:pPr>
                <a:defRPr/>
              </a:pPr>
              <a:t>4/29/2019</a:t>
            </a:fld>
            <a:endParaRPr lang="en-US"/>
          </a:p>
        </p:txBody>
      </p:sp>
      <p:sp>
        <p:nvSpPr>
          <p:cNvPr id="5" name="Footer Placeholder 3"/>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4"/>
          <p:cNvSpPr>
            <a:spLocks noGrp="1" noChangeArrowheads="1"/>
          </p:cNvSpPr>
          <p:nvPr>
            <p:ph type="sldNum" sz="quarter" idx="12"/>
          </p:nvPr>
        </p:nvSpPr>
        <p:spPr>
          <a:ln/>
        </p:spPr>
        <p:txBody>
          <a:bodyPr/>
          <a:lstStyle>
            <a:lvl1pPr>
              <a:defRPr/>
            </a:lvl1pPr>
          </a:lstStyle>
          <a:p>
            <a:pPr>
              <a:defRPr/>
            </a:pPr>
            <a:fld id="{BAC591BC-4294-4AA1-B4D2-FBAEBEA0C9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noChangeArrowheads="1"/>
          </p:cNvSpPr>
          <p:nvPr>
            <p:ph type="dt" sz="half" idx="10"/>
          </p:nvPr>
        </p:nvSpPr>
        <p:spPr>
          <a:ln/>
        </p:spPr>
        <p:txBody>
          <a:bodyPr/>
          <a:lstStyle>
            <a:lvl1pPr>
              <a:defRPr/>
            </a:lvl1pPr>
          </a:lstStyle>
          <a:p>
            <a:pPr>
              <a:defRPr/>
            </a:pPr>
            <a:fld id="{7E57DF7D-7255-4815-B18B-5F6CBA95CEBD}" type="datetime1">
              <a:rPr lang="en-US"/>
              <a:pPr>
                <a:defRPr/>
              </a:pPr>
              <a:t>4/29/2019</a:t>
            </a:fld>
            <a:endParaRPr 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C7046CC-48E1-4F6D-BCF6-6B2A85AB298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noChangeArrowheads="1"/>
          </p:cNvSpPr>
          <p:nvPr>
            <p:ph type="dt" sz="half" idx="10"/>
          </p:nvPr>
        </p:nvSpPr>
        <p:spPr>
          <a:ln/>
        </p:spPr>
        <p:txBody>
          <a:bodyPr/>
          <a:lstStyle>
            <a:lvl1pPr>
              <a:defRPr/>
            </a:lvl1pPr>
          </a:lstStyle>
          <a:p>
            <a:pPr>
              <a:defRPr/>
            </a:pPr>
            <a:fld id="{C5D71BF0-F69D-4714-B736-47CCB9A3B84F}" type="datetime1">
              <a:rPr lang="en-US"/>
              <a:pPr>
                <a:defRPr/>
              </a:pPr>
              <a:t>4/29/2019</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8AED4DD-8FFE-4B5F-909F-4826276C68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noChangeArrowheads="1"/>
          </p:cNvSpPr>
          <p:nvPr>
            <p:ph type="dt" sz="half" idx="10"/>
          </p:nvPr>
        </p:nvSpPr>
        <p:spPr>
          <a:ln/>
        </p:spPr>
        <p:txBody>
          <a:bodyPr/>
          <a:lstStyle>
            <a:lvl1pPr>
              <a:defRPr/>
            </a:lvl1pPr>
          </a:lstStyle>
          <a:p>
            <a:pPr>
              <a:defRPr/>
            </a:pPr>
            <a:fld id="{24DA4ABE-1972-49AB-AAFF-FDC003603EE6}" type="datetime1">
              <a:rPr lang="en-US"/>
              <a:pPr>
                <a:defRPr/>
              </a:pPr>
              <a:t>4/29/2019</a:t>
            </a:fld>
            <a:endParaRPr 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172A810A-886C-4F41-AC36-FBA60C7217E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noChangeArrowheads="1"/>
          </p:cNvSpPr>
          <p:nvPr>
            <p:ph type="dt" sz="half" idx="10"/>
          </p:nvPr>
        </p:nvSpPr>
        <p:spPr>
          <a:ln/>
        </p:spPr>
        <p:txBody>
          <a:bodyPr/>
          <a:lstStyle>
            <a:lvl1pPr>
              <a:defRPr/>
            </a:lvl1pPr>
          </a:lstStyle>
          <a:p>
            <a:pPr>
              <a:defRPr/>
            </a:pPr>
            <a:fld id="{EAC8D90D-1C5A-4565-9823-E2687FE68B04}" type="datetime1">
              <a:rPr lang="en-US"/>
              <a:pPr>
                <a:defRPr/>
              </a:pPr>
              <a:t>4/29/2019</a:t>
            </a:fld>
            <a:endParaRPr 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076FE162-C51D-443E-836A-4C5B7AFC638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14F4047C-D371-400D-ABBC-4FA89A577B08}" type="datetime1">
              <a:rPr lang="en-US"/>
              <a:pPr>
                <a:defRPr/>
              </a:pPr>
              <a:t>4/29/2019</a:t>
            </a:fld>
            <a:endParaRPr 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22E89FB-733F-4587-BE66-077C4054D38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D3D494F6-0C1E-467D-AA31-D3B50667517C}" type="datetime1">
              <a:rPr lang="en-US"/>
              <a:pPr>
                <a:defRPr/>
              </a:pPr>
              <a:t>4/29/2019</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AA505A8-67A5-4090-ADBF-7643D32E86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noChangeArrowheads="1"/>
          </p:cNvSpPr>
          <p:nvPr>
            <p:ph type="dt" sz="half" idx="10"/>
          </p:nvPr>
        </p:nvSpPr>
        <p:spPr>
          <a:ln/>
        </p:spPr>
        <p:txBody>
          <a:bodyPr/>
          <a:lstStyle>
            <a:lvl1pPr>
              <a:defRPr/>
            </a:lvl1pPr>
          </a:lstStyle>
          <a:p>
            <a:pPr>
              <a:defRPr/>
            </a:pPr>
            <a:fld id="{C31CF28E-D860-4EE0-8B1D-46F5B3767B6C}" type="datetime1">
              <a:rPr lang="en-US"/>
              <a:pPr>
                <a:defRPr/>
              </a:pPr>
              <a:t>4/29/2019</a:t>
            </a:fld>
            <a:endParaRPr 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9221595D-88F6-4D27-87F7-EF8486E7C42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userDrawn="1"/>
        </p:nvSpPr>
        <p:spPr bwMode="auto">
          <a:xfrm>
            <a:off x="0" y="0"/>
            <a:ext cx="9144000" cy="5143500"/>
          </a:xfrm>
          <a:prstGeom prst="rect">
            <a:avLst/>
          </a:prstGeom>
          <a:solidFill>
            <a:srgbClr val="0000CC"/>
          </a:solidFill>
          <a:ln w="25400">
            <a:solidFill>
              <a:srgbClr val="385D8A"/>
            </a:solidFill>
            <a:miter lim="800000"/>
            <a:headEnd/>
            <a:tailEnd/>
          </a:ln>
        </p:spPr>
        <p:txBody>
          <a:bodyPr anchor="ctr"/>
          <a:lstStyle/>
          <a:p>
            <a:pPr algn="ctr"/>
            <a:endParaRPr lang="en-US">
              <a:ea typeface="SimSun" pitchFamily="2" charset="-122"/>
            </a:endParaRPr>
          </a:p>
        </p:txBody>
      </p:sp>
      <p:sp>
        <p:nvSpPr>
          <p:cNvPr id="1027" name="Rectangle 6"/>
          <p:cNvSpPr>
            <a:spLocks noChangeArrowheads="1"/>
          </p:cNvSpPr>
          <p:nvPr userDrawn="1"/>
        </p:nvSpPr>
        <p:spPr bwMode="auto">
          <a:xfrm>
            <a:off x="0" y="0"/>
            <a:ext cx="9144000" cy="5143500"/>
          </a:xfrm>
          <a:prstGeom prst="rect">
            <a:avLst/>
          </a:prstGeom>
          <a:solidFill>
            <a:srgbClr val="0000CC"/>
          </a:solidFill>
          <a:ln w="25400">
            <a:noFill/>
            <a:miter lim="800000"/>
            <a:headEnd/>
            <a:tailEnd/>
          </a:ln>
        </p:spPr>
        <p:txBody>
          <a:bodyPr anchor="ctr"/>
          <a:lstStyle/>
          <a:p>
            <a:pPr algn="ctr"/>
            <a:endParaRPr lang="en-US">
              <a:solidFill>
                <a:srgbClr val="FFFFFF"/>
              </a:solidFill>
              <a:ea typeface="SimSun" pitchFamily="2" charset="-122"/>
            </a:endParaRPr>
          </a:p>
        </p:txBody>
      </p:sp>
      <p:sp>
        <p:nvSpPr>
          <p:cNvPr id="1028" name="Title Placeholder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noChangeArrowheads="1"/>
          </p:cNvSpPr>
          <p:nvPr>
            <p:ph type="body" idx="4294967295"/>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Date Placeholder 3"/>
          <p:cNvSpPr>
            <a:spLocks noGrp="1" noChangeArrowheads="1"/>
          </p:cNvSpPr>
          <p:nvPr>
            <p:ph type="dt" sz="half" idx="4294967295"/>
          </p:nvPr>
        </p:nvSpPr>
        <p:spPr bwMode="auto">
          <a:xfrm>
            <a:off x="457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ea typeface="SimSun" pitchFamily="2" charset="-122"/>
              </a:defRPr>
            </a:lvl1pPr>
          </a:lstStyle>
          <a:p>
            <a:pPr>
              <a:defRPr/>
            </a:pPr>
            <a:fld id="{8AA40AB3-B898-4E64-9175-9CEF57BC8D77}" type="datetime1">
              <a:rPr lang="en-US"/>
              <a:pPr>
                <a:defRPr/>
              </a:pPr>
              <a:t>4/29/2019</a:t>
            </a:fld>
            <a:endParaRPr lang="en-US"/>
          </a:p>
        </p:txBody>
      </p:sp>
      <p:sp>
        <p:nvSpPr>
          <p:cNvPr id="1031" name="Footer Placeholder 4"/>
          <p:cNvSpPr>
            <a:spLocks noGrp="1" noChangeArrowheads="1"/>
          </p:cNvSpPr>
          <p:nvPr>
            <p:ph type="ftr" sz="quarter" idx="4294967295"/>
          </p:nvPr>
        </p:nvSpPr>
        <p:spPr bwMode="auto">
          <a:xfrm>
            <a:off x="3124200" y="4767263"/>
            <a:ext cx="2895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smtClean="0">
                <a:solidFill>
                  <a:srgbClr val="898989"/>
                </a:solidFill>
                <a:ea typeface="SimSun" pitchFamily="2" charset="-122"/>
              </a:defRPr>
            </a:lvl1pPr>
          </a:lstStyle>
          <a:p>
            <a:pPr>
              <a:defRPr/>
            </a:pPr>
            <a:endParaRPr lang="en-US"/>
          </a:p>
        </p:txBody>
      </p:sp>
      <p:sp>
        <p:nvSpPr>
          <p:cNvPr id="1032" name="Slide Number Placeholder 5"/>
          <p:cNvSpPr>
            <a:spLocks noGrp="1" noChangeArrowheads="1"/>
          </p:cNvSpPr>
          <p:nvPr>
            <p:ph type="sldNum" sz="quarter" idx="4294967295"/>
          </p:nvPr>
        </p:nvSpPr>
        <p:spPr bwMode="auto">
          <a:xfrm>
            <a:off x="6553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smtClean="0">
                <a:solidFill>
                  <a:srgbClr val="898989"/>
                </a:solidFill>
                <a:ea typeface="SimSun" pitchFamily="2" charset="-122"/>
              </a:defRPr>
            </a:lvl1pPr>
          </a:lstStyle>
          <a:p>
            <a:pPr>
              <a:defRPr/>
            </a:pPr>
            <a:fld id="{DA32F467-5B71-4068-865D-077FFE5AC3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defRPr>
      </a:lvl5pPr>
      <a:lvl6pPr marL="2514600" indent="-228600" algn="l" rtl="0" fontAlgn="base">
        <a:spcBef>
          <a:spcPct val="20000"/>
        </a:spcBef>
        <a:spcAft>
          <a:spcPct val="0"/>
        </a:spcAft>
        <a:buFont typeface="Arial" pitchFamily="34" charset="0"/>
        <a:buChar char="»"/>
        <a:defRPr sz="2000">
          <a:solidFill>
            <a:schemeClr val="tx1"/>
          </a:solidFill>
          <a:latin typeface="+mn-lt"/>
        </a:defRPr>
      </a:lvl6pPr>
      <a:lvl7pPr marL="2971800" indent="-228600" algn="l" rtl="0" fontAlgn="base">
        <a:spcBef>
          <a:spcPct val="20000"/>
        </a:spcBef>
        <a:spcAft>
          <a:spcPct val="0"/>
        </a:spcAft>
        <a:buFont typeface="Arial" pitchFamily="34" charset="0"/>
        <a:buChar char="»"/>
        <a:defRPr sz="2000">
          <a:solidFill>
            <a:schemeClr val="tx1"/>
          </a:solidFill>
          <a:latin typeface="+mn-lt"/>
        </a:defRPr>
      </a:lvl7pPr>
      <a:lvl8pPr marL="3429000" indent="-228600" algn="l" rtl="0" fontAlgn="base">
        <a:spcBef>
          <a:spcPct val="20000"/>
        </a:spcBef>
        <a:spcAft>
          <a:spcPct val="0"/>
        </a:spcAft>
        <a:buFont typeface="Arial" pitchFamily="34" charset="0"/>
        <a:buChar char="»"/>
        <a:defRPr sz="2000">
          <a:solidFill>
            <a:schemeClr val="tx1"/>
          </a:solidFill>
          <a:latin typeface="+mn-lt"/>
        </a:defRPr>
      </a:lvl8pPr>
      <a:lvl9pPr marL="3886200" indent="-228600" algn="l" rtl="0" fontAlgn="base">
        <a:spcBef>
          <a:spcPct val="20000"/>
        </a:spcBef>
        <a:spcAft>
          <a:spcPct val="0"/>
        </a:spcAft>
        <a:buFont typeface="Arial"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6"/>
          <p:cNvSpPr>
            <a:spLocks noChangeArrowheads="1"/>
          </p:cNvSpPr>
          <p:nvPr userDrawn="1"/>
        </p:nvSpPr>
        <p:spPr bwMode="auto">
          <a:xfrm>
            <a:off x="0" y="0"/>
            <a:ext cx="9144000" cy="5143500"/>
          </a:xfrm>
          <a:prstGeom prst="rect">
            <a:avLst/>
          </a:prstGeom>
          <a:solidFill>
            <a:srgbClr val="0000CC"/>
          </a:solidFill>
          <a:ln w="25400">
            <a:noFill/>
            <a:miter lim="800000"/>
            <a:headEnd/>
            <a:tailEnd/>
          </a:ln>
        </p:spPr>
        <p:txBody>
          <a:bodyPr anchor="ctr"/>
          <a:lstStyle/>
          <a:p>
            <a:pPr algn="ctr"/>
            <a:endParaRPr lang="en-US">
              <a:ea typeface="SimSun" pitchFamily="2" charset="-122"/>
            </a:endParaRPr>
          </a:p>
        </p:txBody>
      </p:sp>
      <p:sp>
        <p:nvSpPr>
          <p:cNvPr id="3075" name="Title Placeholder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Text Placeholder 2"/>
          <p:cNvSpPr>
            <a:spLocks noGrp="1" noChangeArrowheads="1"/>
          </p:cNvSpPr>
          <p:nvPr>
            <p:ph type="body" idx="4294967295"/>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Date Placeholder 2"/>
          <p:cNvSpPr>
            <a:spLocks noGrp="1" noChangeArrowheads="1"/>
          </p:cNvSpPr>
          <p:nvPr>
            <p:ph type="dt" sz="half" idx="4294967295"/>
          </p:nvPr>
        </p:nvSpPr>
        <p:spPr bwMode="auto">
          <a:xfrm>
            <a:off x="457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smtClean="0">
                <a:solidFill>
                  <a:srgbClr val="898989"/>
                </a:solidFill>
                <a:ea typeface="SimSun" pitchFamily="2" charset="-122"/>
              </a:defRPr>
            </a:lvl1pPr>
          </a:lstStyle>
          <a:p>
            <a:pPr>
              <a:defRPr/>
            </a:pPr>
            <a:fld id="{AA51F84C-5DD9-47F3-AD9F-C43EF59A4FA7}" type="datetime1">
              <a:rPr lang="en-US"/>
              <a:pPr>
                <a:defRPr/>
              </a:pPr>
              <a:t>4/29/2019</a:t>
            </a:fld>
            <a:endParaRPr lang="en-US"/>
          </a:p>
        </p:txBody>
      </p:sp>
      <p:sp>
        <p:nvSpPr>
          <p:cNvPr id="3078" name="Footer Placeholder 3"/>
          <p:cNvSpPr>
            <a:spLocks noGrp="1" noChangeArrowheads="1"/>
          </p:cNvSpPr>
          <p:nvPr>
            <p:ph type="ftr" sz="quarter" idx="4294967295"/>
          </p:nvPr>
        </p:nvSpPr>
        <p:spPr bwMode="auto">
          <a:xfrm>
            <a:off x="3124200" y="4767263"/>
            <a:ext cx="2895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smtClean="0">
                <a:solidFill>
                  <a:srgbClr val="898989"/>
                </a:solidFill>
                <a:ea typeface="SimSun" pitchFamily="2" charset="-122"/>
              </a:defRPr>
            </a:lvl1pPr>
          </a:lstStyle>
          <a:p>
            <a:pPr>
              <a:defRPr/>
            </a:pPr>
            <a:endParaRPr lang="en-US"/>
          </a:p>
        </p:txBody>
      </p:sp>
      <p:sp>
        <p:nvSpPr>
          <p:cNvPr id="3079" name="Slide Number Placeholder 4"/>
          <p:cNvSpPr>
            <a:spLocks noGrp="1" noChangeArrowheads="1"/>
          </p:cNvSpPr>
          <p:nvPr>
            <p:ph type="sldNum" sz="quarter" idx="4294967295"/>
          </p:nvPr>
        </p:nvSpPr>
        <p:spPr bwMode="auto">
          <a:xfrm>
            <a:off x="6553200" y="4767263"/>
            <a:ext cx="21336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200" smtClean="0">
                <a:solidFill>
                  <a:srgbClr val="898989"/>
                </a:solidFill>
                <a:ea typeface="SimSun" pitchFamily="2" charset="-122"/>
              </a:defRPr>
            </a:lvl1pPr>
          </a:lstStyle>
          <a:p>
            <a:pPr>
              <a:defRPr/>
            </a:pPr>
            <a:fld id="{3860A866-48C6-4FB0-89A3-BB827D77A7D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defRPr>
      </a:lvl5pPr>
      <a:lvl6pPr marL="2514600" indent="-228600" algn="l" rtl="0" fontAlgn="base">
        <a:spcBef>
          <a:spcPct val="20000"/>
        </a:spcBef>
        <a:spcAft>
          <a:spcPct val="0"/>
        </a:spcAft>
        <a:buFont typeface="Arial" pitchFamily="34" charset="0"/>
        <a:buChar char="»"/>
        <a:defRPr sz="2000">
          <a:solidFill>
            <a:schemeClr val="tx1"/>
          </a:solidFill>
          <a:latin typeface="+mn-lt"/>
        </a:defRPr>
      </a:lvl6pPr>
      <a:lvl7pPr marL="2971800" indent="-228600" algn="l" rtl="0" fontAlgn="base">
        <a:spcBef>
          <a:spcPct val="20000"/>
        </a:spcBef>
        <a:spcAft>
          <a:spcPct val="0"/>
        </a:spcAft>
        <a:buFont typeface="Arial" pitchFamily="34" charset="0"/>
        <a:buChar char="»"/>
        <a:defRPr sz="2000">
          <a:solidFill>
            <a:schemeClr val="tx1"/>
          </a:solidFill>
          <a:latin typeface="+mn-lt"/>
        </a:defRPr>
      </a:lvl7pPr>
      <a:lvl8pPr marL="3429000" indent="-228600" algn="l" rtl="0" fontAlgn="base">
        <a:spcBef>
          <a:spcPct val="20000"/>
        </a:spcBef>
        <a:spcAft>
          <a:spcPct val="0"/>
        </a:spcAft>
        <a:buFont typeface="Arial" pitchFamily="34" charset="0"/>
        <a:buChar char="»"/>
        <a:defRPr sz="2000">
          <a:solidFill>
            <a:schemeClr val="tx1"/>
          </a:solidFill>
          <a:latin typeface="+mn-lt"/>
        </a:defRPr>
      </a:lvl8pPr>
      <a:lvl9pPr marL="3886200" indent="-228600" algn="l" rtl="0" fontAlgn="base">
        <a:spcBef>
          <a:spcPct val="20000"/>
        </a:spcBef>
        <a:spcAft>
          <a:spcPct val="0"/>
        </a:spcAft>
        <a:buFont typeface="Arial" pitchFamily="34"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pPr algn="ct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SÁI TỊNH NGHI </a:t>
            </a: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QUY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灑 淨 儀 規 </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endPar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Dương   chi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tịnh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thủy.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Biến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sái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Tam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Thiên.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Tánh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không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bát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đức   lợi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Nhân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Thiên.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Phước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thọ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quảng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tăng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diên</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楊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枝</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淨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水</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遍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洒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三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千</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性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空</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八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德</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利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人</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天</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福</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壽</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廣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增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延</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4294967295"/>
          </p:nvPr>
        </p:nvSpPr>
        <p:spPr>
          <a:xfrm>
            <a:off x="0" y="-4763"/>
            <a:ext cx="9144000" cy="5148263"/>
          </a:xfrm>
          <a:noFill/>
        </p:spPr>
        <p:txBody>
          <a:bodyPr/>
          <a:lstStyle/>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lô hô lô ma ra, Hô lô hô lô hê rị, Sa ra sa ra. Tất rị tất rị, Tô rô tô rô.  Bồ đề dạ, bồ đề dạ.  Bồ đà dạ, bồ đà dạ.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đế rị dạ, Na ra cẩn trì, Địa rị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sắt</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err="1" smtClean="0">
                <a:solidFill>
                  <a:schemeClr val="bg1"/>
                </a:solidFill>
                <a:latin typeface="Times New Roman" panose="02020603050405020304" pitchFamily="18" charset="0"/>
                <a:ea typeface="SimSun" pitchFamily="2" charset="-122"/>
                <a:cs typeface="Times New Roman" panose="02020603050405020304" pitchFamily="18" charset="0"/>
              </a:rPr>
              <a:t>ni</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na,</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呼 嚧 呼 嚧 摩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囉</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呼 嚧 呼 嚧 醯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利</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娑 囉 娑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囉</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悉 唎 悉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唎</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蘇 嚧 蘇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嚧</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菩 提 夜 菩 提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夜</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菩 馱 夜 菩 馱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夜</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彌 帝 唎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夜</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那 囉 謹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墀</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地 利 瑟 尼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那</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en-US" sz="4100" dirty="0" smtClean="0">
              <a:ea typeface="SimSun" pitchFamily="2" charset="-122"/>
            </a:endParaRPr>
          </a:p>
        </p:txBody>
      </p:sp>
    </p:spTree>
    <p:extLst>
      <p:ext uri="{BB962C8B-B14F-4D97-AF65-F5344CB8AC3E}">
        <p14:creationId xmlns:p14="http://schemas.microsoft.com/office/powerpoint/2010/main" val="1222412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4294967295"/>
          </p:nvPr>
        </p:nvSpPr>
        <p:spPr>
          <a:xfrm>
            <a:off x="-71438" y="3175"/>
            <a:ext cx="9215438" cy="5235505"/>
          </a:xfrm>
          <a:noFill/>
        </p:spPr>
        <p:txBody>
          <a:bodyPr/>
          <a:lstStyle/>
          <a:p>
            <a:pPr marL="0" indent="0" eaLnBrk="1" hangingPunct="1">
              <a:spcBef>
                <a:spcPts val="713"/>
              </a:spcBef>
              <a:buNone/>
            </a:pP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Bà dạ ma </a:t>
            </a:r>
            <a:r>
              <a:rPr lang="it-IT" sz="4100" dirty="0">
                <a:solidFill>
                  <a:schemeClr val="bg1"/>
                </a:solidFill>
                <a:latin typeface="Times New Roman" panose="02020603050405020304" pitchFamily="18" charset="0"/>
                <a:ea typeface="SimSun" pitchFamily="2" charset="-122"/>
                <a:cs typeface="Times New Roman" panose="02020603050405020304" pitchFamily="18" charset="0"/>
              </a:rPr>
              <a:t>na, Sa bà ha</a:t>
            </a: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Tất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đà dạ, Sa bà ha.  Ma ha tất đà dạ, Sa bà ha.  Tất đà dụ nghệ, Thất bàn ra da, Sa bà ha.  Na ra cẩn trì, Sa bà ha.  Ma ra na ra, Sa bà ha.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ja-JP" altLang="en-US" sz="4100" dirty="0" smtClean="0">
                <a:solidFill>
                  <a:schemeClr val="bg1"/>
                </a:solidFill>
                <a:latin typeface="Times New Roman" pitchFamily="18" charset="0"/>
                <a:ea typeface="SimSun" pitchFamily="2" charset="-122"/>
              </a:rPr>
              <a:t>婆 </a:t>
            </a:r>
            <a:r>
              <a:rPr lang="ja-JP" altLang="en-US" sz="4100" dirty="0">
                <a:solidFill>
                  <a:schemeClr val="bg1"/>
                </a:solidFill>
                <a:latin typeface="Times New Roman" pitchFamily="18" charset="0"/>
                <a:ea typeface="SimSun" pitchFamily="2" charset="-122"/>
              </a:rPr>
              <a:t>夜 摩 </a:t>
            </a:r>
            <a:r>
              <a:rPr lang="ja-JP" altLang="en-US" sz="4100" dirty="0" smtClean="0">
                <a:solidFill>
                  <a:schemeClr val="bg1"/>
                </a:solidFill>
                <a:latin typeface="Times New Roman" pitchFamily="18" charset="0"/>
                <a:ea typeface="SimSun" pitchFamily="2" charset="-122"/>
              </a:rPr>
              <a:t>那</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smtClean="0">
                <a:solidFill>
                  <a:schemeClr val="bg1"/>
                </a:solidFill>
                <a:latin typeface="Times New Roman" pitchFamily="18" charset="0"/>
                <a:ea typeface="SimSun" pitchFamily="2" charset="-122"/>
              </a:rPr>
              <a:t> - </a:t>
            </a:r>
            <a:r>
              <a:rPr lang="ja-JP" altLang="en-US" sz="4100" dirty="0">
                <a:solidFill>
                  <a:schemeClr val="bg1"/>
                </a:solidFill>
                <a:latin typeface="Times New Roman" pitchFamily="18" charset="0"/>
                <a:ea typeface="SimSun" pitchFamily="2" charset="-122"/>
              </a:rPr>
              <a:t>悉 陀 </a:t>
            </a:r>
            <a:r>
              <a:rPr lang="ja-JP" altLang="en-US" sz="4100" dirty="0" smtClean="0">
                <a:solidFill>
                  <a:schemeClr val="bg1"/>
                </a:solidFill>
                <a:latin typeface="Times New Roman" pitchFamily="18" charset="0"/>
                <a:ea typeface="SimSun" pitchFamily="2" charset="-122"/>
              </a:rPr>
              <a:t>夜</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摩 訶 悉 陀 </a:t>
            </a:r>
            <a:r>
              <a:rPr lang="zh-TW" altLang="en-US" sz="4100" dirty="0" smtClean="0">
                <a:solidFill>
                  <a:schemeClr val="bg1"/>
                </a:solidFill>
                <a:latin typeface="Times New Roman" pitchFamily="18" charset="0"/>
                <a:ea typeface="SimSun" pitchFamily="2" charset="-122"/>
              </a:rPr>
              <a:t>夜</a:t>
            </a:r>
            <a:r>
              <a:rPr lang="vi-VN" altLang="zh-TW" sz="4100" dirty="0">
                <a:solidFill>
                  <a:schemeClr val="bg1"/>
                </a:solidFill>
                <a:latin typeface="Times New Roman" pitchFamily="18" charset="0"/>
                <a:ea typeface="SimSun" pitchFamily="2" charset="-122"/>
              </a:rPr>
              <a:t> </a:t>
            </a:r>
            <a:r>
              <a:rPr lang="vi-VN" altLang="zh-TW"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悉 陀 喻 </a:t>
            </a:r>
            <a:r>
              <a:rPr lang="ja-JP" altLang="en-US" sz="4100" dirty="0" smtClean="0">
                <a:solidFill>
                  <a:schemeClr val="bg1"/>
                </a:solidFill>
                <a:latin typeface="Times New Roman" pitchFamily="18" charset="0"/>
                <a:ea typeface="SimSun" pitchFamily="2" charset="-122"/>
              </a:rPr>
              <a:t>藝</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室 皤 囉 </a:t>
            </a:r>
            <a:r>
              <a:rPr lang="ja-JP" altLang="en-US" sz="4100" dirty="0" smtClean="0">
                <a:solidFill>
                  <a:schemeClr val="bg1"/>
                </a:solidFill>
                <a:latin typeface="Times New Roman" pitchFamily="18" charset="0"/>
                <a:ea typeface="SimSun" pitchFamily="2" charset="-122"/>
              </a:rPr>
              <a:t>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那 囉 謹 </a:t>
            </a:r>
            <a:r>
              <a:rPr lang="ja-JP" altLang="en-US" sz="4100" dirty="0" smtClean="0">
                <a:solidFill>
                  <a:schemeClr val="bg1"/>
                </a:solidFill>
                <a:latin typeface="Times New Roman" pitchFamily="18" charset="0"/>
                <a:ea typeface="SimSun" pitchFamily="2" charset="-122"/>
              </a:rPr>
              <a:t>墀</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摩 囉 那 </a:t>
            </a:r>
            <a:r>
              <a:rPr lang="ja-JP" altLang="en-US" sz="4100" dirty="0" smtClean="0">
                <a:solidFill>
                  <a:schemeClr val="bg1"/>
                </a:solidFill>
                <a:latin typeface="Times New Roman" pitchFamily="18" charset="0"/>
                <a:ea typeface="SimSun" pitchFamily="2" charset="-122"/>
              </a:rPr>
              <a:t>囉</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smtClean="0">
                <a:solidFill>
                  <a:schemeClr val="bg1"/>
                </a:solidFill>
                <a:latin typeface="Times New Roman" pitchFamily="18" charset="0"/>
                <a:ea typeface="SimSun" pitchFamily="2" charset="-122"/>
              </a:rPr>
              <a:t>. </a:t>
            </a:r>
            <a:endParaRPr lang="en-US" sz="4100" dirty="0" smtClean="0">
              <a:solidFill>
                <a:schemeClr val="bg1"/>
              </a:solidFill>
              <a:latin typeface="Times New Roman" pitchFamily="18" charset="0"/>
              <a:ea typeface="SimSun"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4294967295"/>
          </p:nvPr>
        </p:nvSpPr>
        <p:spPr>
          <a:xfrm>
            <a:off x="-71438" y="3175"/>
            <a:ext cx="9215438" cy="5235505"/>
          </a:xfrm>
          <a:noFill/>
        </p:spPr>
        <p:txBody>
          <a:bodyPr/>
          <a:lstStyle/>
          <a:p>
            <a:pPr marL="0" indent="0" eaLnBrk="1" hangingPunct="1">
              <a:spcBef>
                <a:spcPts val="713"/>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Tất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ra tăng a mục khê da, Sa bà ha.  Sa bà ma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a tất đà dạ,  Sa bà ha.  Giả kiết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ra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a tất đà dạ, Sa bà ha.  Ba đà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yết tất đà dạ, Sa bà ha.  Na ra cẩn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trì bàn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già ra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dạ</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zh-TW" altLang="en-US" sz="4100" dirty="0">
                <a:solidFill>
                  <a:schemeClr val="bg1"/>
                </a:solidFill>
                <a:latin typeface="Times New Roman" pitchFamily="18" charset="0"/>
                <a:ea typeface="SimSun" pitchFamily="2" charset="-122"/>
              </a:rPr>
              <a:t>悉 囉 僧 阿 穆 佉 </a:t>
            </a:r>
            <a:r>
              <a:rPr lang="zh-TW" altLang="en-US" sz="4100" dirty="0" smtClean="0">
                <a:solidFill>
                  <a:schemeClr val="bg1"/>
                </a:solidFill>
                <a:latin typeface="Times New Roman" pitchFamily="18" charset="0"/>
                <a:ea typeface="SimSun" pitchFamily="2" charset="-122"/>
              </a:rPr>
              <a:t>耶</a:t>
            </a:r>
            <a:r>
              <a:rPr lang="vi-VN" altLang="zh-TW" sz="4100" dirty="0">
                <a:solidFill>
                  <a:schemeClr val="bg1"/>
                </a:solidFill>
                <a:latin typeface="Times New Roman" pitchFamily="18" charset="0"/>
                <a:ea typeface="SimSun" pitchFamily="2" charset="-122"/>
              </a:rPr>
              <a:t> </a:t>
            </a:r>
            <a:r>
              <a:rPr lang="vi-VN" altLang="zh-TW"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娑 婆 摩 訶 阿 悉 陀 </a:t>
            </a:r>
            <a:r>
              <a:rPr lang="zh-TW" altLang="en-US" sz="4100" dirty="0" smtClean="0">
                <a:solidFill>
                  <a:schemeClr val="bg1"/>
                </a:solidFill>
                <a:latin typeface="Times New Roman" pitchFamily="18" charset="0"/>
                <a:ea typeface="SimSun" pitchFamily="2" charset="-122"/>
              </a:rPr>
              <a:t>夜</a:t>
            </a:r>
            <a:r>
              <a:rPr lang="vi-VN" altLang="zh-TW" sz="4100" dirty="0" smtClean="0">
                <a:solidFill>
                  <a:schemeClr val="bg1"/>
                </a:solidFill>
                <a:latin typeface="Times New Roman" pitchFamily="18" charset="0"/>
                <a:ea typeface="SimSun" pitchFamily="2" charset="-122"/>
              </a:rPr>
              <a:t> -</a:t>
            </a:r>
            <a:r>
              <a:rPr lang="en-US" altLang="zh-TW"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smtClean="0">
                <a:solidFill>
                  <a:schemeClr val="bg1"/>
                </a:solidFill>
                <a:latin typeface="Times New Roman" pitchFamily="18" charset="0"/>
                <a:ea typeface="SimSun" pitchFamily="2" charset="-122"/>
              </a:rPr>
              <a:t> - </a:t>
            </a:r>
            <a:r>
              <a:rPr lang="en-US" altLang="ja-JP" sz="4100" dirty="0" smtClean="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者 吉 囉 阿 悉 陀 </a:t>
            </a:r>
            <a:r>
              <a:rPr lang="zh-TW" altLang="en-US" sz="4100" dirty="0" smtClean="0">
                <a:solidFill>
                  <a:schemeClr val="bg1"/>
                </a:solidFill>
                <a:latin typeface="Times New Roman" pitchFamily="18" charset="0"/>
                <a:ea typeface="SimSun" pitchFamily="2" charset="-122"/>
              </a:rPr>
              <a:t>夜</a:t>
            </a:r>
            <a:r>
              <a:rPr lang="vi-VN" altLang="zh-TW" sz="4100" dirty="0">
                <a:solidFill>
                  <a:schemeClr val="bg1"/>
                </a:solidFill>
                <a:latin typeface="Times New Roman" pitchFamily="18" charset="0"/>
                <a:ea typeface="SimSun" pitchFamily="2" charset="-122"/>
              </a:rPr>
              <a:t> </a:t>
            </a:r>
            <a:r>
              <a:rPr lang="vi-VN" altLang="zh-TW"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娑 婆 </a:t>
            </a:r>
            <a:r>
              <a:rPr lang="ja-JP" altLang="en-US" sz="4100" dirty="0" smtClean="0">
                <a:solidFill>
                  <a:schemeClr val="bg1"/>
                </a:solidFill>
                <a:latin typeface="Times New Roman" pitchFamily="18" charset="0"/>
                <a:ea typeface="SimSun" pitchFamily="2" charset="-122"/>
              </a:rPr>
              <a:t>訶</a:t>
            </a:r>
            <a:r>
              <a:rPr lang="vi-VN" altLang="ja-JP" sz="4100" dirty="0" smtClean="0">
                <a:solidFill>
                  <a:schemeClr val="bg1"/>
                </a:solidFill>
                <a:latin typeface="Times New Roman" pitchFamily="18" charset="0"/>
                <a:ea typeface="SimSun" pitchFamily="2" charset="-122"/>
              </a:rPr>
              <a:t> - </a:t>
            </a:r>
            <a:r>
              <a:rPr lang="ja-JP" altLang="en-US" sz="4100" dirty="0" smtClean="0">
                <a:solidFill>
                  <a:schemeClr val="bg1"/>
                </a:solidFill>
                <a:latin typeface="Times New Roman" pitchFamily="18" charset="0"/>
                <a:ea typeface="SimSun" pitchFamily="2" charset="-122"/>
              </a:rPr>
              <a:t>波 </a:t>
            </a:r>
            <a:r>
              <a:rPr lang="ja-JP" altLang="en-US" sz="4100" dirty="0">
                <a:solidFill>
                  <a:schemeClr val="bg1"/>
                </a:solidFill>
                <a:latin typeface="Times New Roman" pitchFamily="18" charset="0"/>
                <a:ea typeface="SimSun" pitchFamily="2" charset="-122"/>
              </a:rPr>
              <a:t>陀 摩 羯 悉 陀 </a:t>
            </a:r>
            <a:r>
              <a:rPr lang="ja-JP" altLang="en-US" sz="4100" dirty="0" smtClean="0">
                <a:solidFill>
                  <a:schemeClr val="bg1"/>
                </a:solidFill>
                <a:latin typeface="Times New Roman" pitchFamily="18" charset="0"/>
                <a:ea typeface="SimSun" pitchFamily="2" charset="-122"/>
              </a:rPr>
              <a:t>夜</a:t>
            </a:r>
            <a:r>
              <a:rPr lang="vi-VN" altLang="ja-JP" sz="4100" dirty="0" smtClean="0">
                <a:solidFill>
                  <a:schemeClr val="bg1"/>
                </a:solidFill>
                <a:latin typeface="Times New Roman" pitchFamily="18" charset="0"/>
                <a:ea typeface="SimSun" pitchFamily="2" charset="-122"/>
              </a:rPr>
              <a:t>, </a:t>
            </a:r>
            <a:r>
              <a:rPr lang="ja-JP" altLang="en-US" sz="4100" dirty="0" smtClean="0">
                <a:solidFill>
                  <a:schemeClr val="bg1"/>
                </a:solidFill>
                <a:latin typeface="Times New Roman" pitchFamily="18" charset="0"/>
                <a:ea typeface="SimSun" pitchFamily="2" charset="-122"/>
              </a:rPr>
              <a:t>娑 </a:t>
            </a:r>
            <a:r>
              <a:rPr lang="ja-JP" altLang="en-US" sz="4100" dirty="0">
                <a:solidFill>
                  <a:schemeClr val="bg1"/>
                </a:solidFill>
                <a:latin typeface="Times New Roman" pitchFamily="18" charset="0"/>
                <a:ea typeface="SimSun" pitchFamily="2" charset="-122"/>
              </a:rPr>
              <a:t>婆 </a:t>
            </a:r>
            <a:r>
              <a:rPr lang="ja-JP" altLang="en-US" sz="4100" dirty="0" smtClean="0">
                <a:solidFill>
                  <a:schemeClr val="bg1"/>
                </a:solidFill>
                <a:latin typeface="Times New Roman" pitchFamily="18" charset="0"/>
                <a:ea typeface="SimSun" pitchFamily="2" charset="-122"/>
              </a:rPr>
              <a:t>訶</a:t>
            </a:r>
            <a:r>
              <a:rPr lang="vi-VN" altLang="ja-JP" sz="4100" dirty="0" smtClean="0">
                <a:solidFill>
                  <a:schemeClr val="bg1"/>
                </a:solidFill>
                <a:latin typeface="Times New Roman" pitchFamily="18" charset="0"/>
                <a:ea typeface="SimSun" pitchFamily="2" charset="-122"/>
              </a:rPr>
              <a:t> -</a:t>
            </a:r>
            <a:r>
              <a:rPr lang="en-US" altLang="ja-JP" sz="4100" dirty="0" smtClean="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那 囉 謹 墀 皤 伽 囉 </a:t>
            </a:r>
            <a:r>
              <a:rPr lang="zh-TW" altLang="en-US" sz="4100" dirty="0" smtClean="0">
                <a:solidFill>
                  <a:schemeClr val="bg1"/>
                </a:solidFill>
                <a:latin typeface="Times New Roman" pitchFamily="18" charset="0"/>
                <a:ea typeface="SimSun" pitchFamily="2" charset="-122"/>
              </a:rPr>
              <a:t>耶</a:t>
            </a:r>
            <a:r>
              <a:rPr lang="vi-VN" altLang="zh-TW" sz="4100" dirty="0" smtClean="0">
                <a:solidFill>
                  <a:schemeClr val="bg1"/>
                </a:solidFill>
                <a:latin typeface="Times New Roman" pitchFamily="18" charset="0"/>
                <a:ea typeface="SimSun" pitchFamily="2" charset="-122"/>
              </a:rPr>
              <a:t> - </a:t>
            </a:r>
            <a:r>
              <a:rPr lang="en-US" altLang="zh-TW" sz="4100" dirty="0" smtClean="0">
                <a:solidFill>
                  <a:schemeClr val="bg1"/>
                </a:solidFill>
                <a:latin typeface="Times New Roman" pitchFamily="18" charset="0"/>
                <a:ea typeface="SimSun" pitchFamily="2" charset="-122"/>
              </a:rPr>
              <a:t> </a:t>
            </a:r>
            <a:r>
              <a:rPr lang="en-US" altLang="ja-JP" sz="4100" dirty="0" smtClean="0">
                <a:solidFill>
                  <a:schemeClr val="bg1"/>
                </a:solidFill>
                <a:latin typeface="Times New Roman" pitchFamily="18" charset="0"/>
                <a:ea typeface="SimSun" pitchFamily="2" charset="-122"/>
              </a:rPr>
              <a:t> </a:t>
            </a:r>
            <a:endParaRPr lang="en-US" sz="4100" dirty="0" smtClean="0">
              <a:solidFill>
                <a:schemeClr val="bg1"/>
              </a:solidFill>
              <a:latin typeface="Times New Roman" pitchFamily="18" charset="0"/>
              <a:ea typeface="SimSun" pitchFamily="2" charset="-122"/>
            </a:endParaRPr>
          </a:p>
        </p:txBody>
      </p:sp>
    </p:spTree>
    <p:extLst>
      <p:ext uri="{BB962C8B-B14F-4D97-AF65-F5344CB8AC3E}">
        <p14:creationId xmlns:p14="http://schemas.microsoft.com/office/powerpoint/2010/main" val="3877370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4294967295"/>
          </p:nvPr>
        </p:nvSpPr>
        <p:spPr>
          <a:xfrm>
            <a:off x="-71438" y="3175"/>
            <a:ext cx="9215438" cy="5235505"/>
          </a:xfrm>
          <a:noFill/>
        </p:spPr>
        <p:txBody>
          <a:bodyPr/>
          <a:lstStyle/>
          <a:p>
            <a:pPr marL="0" indent="0" eaLnBrk="1" hangingPunct="1">
              <a:spcBef>
                <a:spcPts val="713"/>
              </a:spcBef>
              <a:buNone/>
            </a:pP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Sa bà ha</a:t>
            </a:r>
            <a:r>
              <a:rPr lang="it-IT" sz="4100" dirty="0">
                <a:solidFill>
                  <a:schemeClr val="bg1"/>
                </a:solidFill>
                <a:latin typeface="Times New Roman" panose="02020603050405020304" pitchFamily="18" charset="0"/>
                <a:ea typeface="SimSun" pitchFamily="2" charset="-122"/>
                <a:cs typeface="Times New Roman" panose="02020603050405020304" pitchFamily="18" charset="0"/>
              </a:rPr>
              <a:t>.  Ma bà </a:t>
            </a: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lợi </a:t>
            </a:r>
            <a:r>
              <a:rPr lang="it-IT" sz="4100" dirty="0">
                <a:solidFill>
                  <a:schemeClr val="bg1"/>
                </a:solidFill>
                <a:latin typeface="Times New Roman" panose="02020603050405020304" pitchFamily="18" charset="0"/>
                <a:ea typeface="SimSun" pitchFamily="2" charset="-122"/>
                <a:cs typeface="Times New Roman" panose="02020603050405020304" pitchFamily="18" charset="0"/>
              </a:rPr>
              <a:t>thắng yết ra dạ,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Sa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bà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ha.</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hắc ra đát na, đá ra dạ da.  Nam mô a rị da, Bà lô kiết đế, Thước bàn ra dạ, Sa bà ha.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娑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婆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訶</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摩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婆 利 勝 羯 囉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夜</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娑 婆 訶</a:t>
            </a:r>
            <a:r>
              <a:rPr lang="en-US"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無 喝 囉 怛 那 哆 囉 夜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耶</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無 阿 唎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耶</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婆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嚧 吉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爍 皤 囉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夜</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娑 婆 訶</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en-US" sz="2800" dirty="0" smtClean="0">
              <a:solidFill>
                <a:schemeClr val="bg1"/>
              </a:solidFill>
              <a:latin typeface="Times New Roman" pitchFamily="18" charset="0"/>
              <a:ea typeface="SimSun" pitchFamily="2" charset="-122"/>
            </a:endParaRPr>
          </a:p>
        </p:txBody>
      </p:sp>
    </p:spTree>
    <p:extLst>
      <p:ext uri="{BB962C8B-B14F-4D97-AF65-F5344CB8AC3E}">
        <p14:creationId xmlns:p14="http://schemas.microsoft.com/office/powerpoint/2010/main" val="1048126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noChangeArrowheads="1"/>
          </p:cNvSpPr>
          <p:nvPr>
            <p:ph idx="4294967295"/>
          </p:nvPr>
        </p:nvSpPr>
        <p:spPr>
          <a:xfrm>
            <a:off x="-71438" y="3175"/>
            <a:ext cx="9215438" cy="5235505"/>
          </a:xfrm>
          <a:noFill/>
        </p:spPr>
        <p:txBody>
          <a:bodyPr/>
          <a:lstStyle/>
          <a:p>
            <a:pPr marL="0" indent="0" eaLnBrk="1" hangingPunct="1">
              <a:spcBef>
                <a:spcPts val="713"/>
              </a:spcBef>
              <a:buNone/>
            </a:pP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Án</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Tất điện đô, Mạn đa ra, Bạt đà dạ,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Sa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bà ha</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1800" dirty="0" smtClean="0">
                <a:solidFill>
                  <a:srgbClr val="FFC000"/>
                </a:solidFill>
                <a:latin typeface="Times New Roman" panose="02020603050405020304" pitchFamily="18" charset="0"/>
                <a:ea typeface="SimSun" pitchFamily="2" charset="-122"/>
                <a:cs typeface="Times New Roman" panose="02020603050405020304" pitchFamily="18" charset="0"/>
              </a:rPr>
              <a:t>(</a:t>
            </a:r>
            <a:r>
              <a:rPr lang="vi-VN" sz="1800" dirty="0">
                <a:solidFill>
                  <a:srgbClr val="FFC000"/>
                </a:solidFill>
                <a:latin typeface="Times New Roman" panose="02020603050405020304" pitchFamily="18" charset="0"/>
                <a:ea typeface="SimSun" pitchFamily="2" charset="-122"/>
                <a:cs typeface="Times New Roman" panose="02020603050405020304" pitchFamily="18" charset="0"/>
              </a:rPr>
              <a:t>3 </a:t>
            </a:r>
            <a:r>
              <a:rPr lang="vi-VN" sz="1800" dirty="0" smtClean="0">
                <a:solidFill>
                  <a:srgbClr val="FFC000"/>
                </a:solidFill>
                <a:latin typeface="Times New Roman" panose="02020603050405020304" pitchFamily="18" charset="0"/>
                <a:ea typeface="SimSun" pitchFamily="2" charset="-122"/>
                <a:cs typeface="Times New Roman" panose="02020603050405020304" pitchFamily="18" charset="0"/>
              </a:rPr>
              <a:t>lần)</a:t>
            </a:r>
          </a:p>
          <a:p>
            <a:pPr marL="0" indent="0" eaLnBrk="1" hangingPunct="1">
              <a:spcBef>
                <a:spcPts val="713"/>
              </a:spcBef>
              <a:buNone/>
            </a:pPr>
            <a:endParaRPr lang="vi-VN" sz="2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713"/>
              </a:spcBef>
              <a:buNone/>
            </a:pPr>
            <a:r>
              <a:rPr lang="vi-VN" altLang="ja-JP" sz="4100" dirty="0" smtClean="0">
                <a:solidFill>
                  <a:schemeClr val="bg1"/>
                </a:solidFill>
                <a:latin typeface="Times New Roman" pitchFamily="18" charset="0"/>
                <a:ea typeface="SimSun" pitchFamily="2" charset="-122"/>
              </a:rPr>
              <a:t> </a:t>
            </a:r>
            <a:r>
              <a:rPr lang="ja-JP" altLang="en-US" sz="4100" dirty="0" smtClean="0">
                <a:solidFill>
                  <a:schemeClr val="bg1"/>
                </a:solidFill>
                <a:latin typeface="Times New Roman" pitchFamily="18" charset="0"/>
                <a:ea typeface="SimSun" pitchFamily="2" charset="-122"/>
              </a:rPr>
              <a:t>唵</a:t>
            </a:r>
            <a:r>
              <a:rPr lang="en-US" altLang="ja-JP" sz="4100" dirty="0">
                <a:solidFill>
                  <a:schemeClr val="bg1"/>
                </a:solidFill>
                <a:latin typeface="Times New Roman" pitchFamily="18" charset="0"/>
                <a:ea typeface="SimSun" pitchFamily="2" charset="-122"/>
              </a:rPr>
              <a:t>, </a:t>
            </a:r>
            <a:r>
              <a:rPr lang="vi-VN" altLang="ja-JP" sz="4100" dirty="0" smtClean="0">
                <a:solidFill>
                  <a:schemeClr val="bg1"/>
                </a:solidFill>
                <a:latin typeface="Times New Roman" pitchFamily="18" charset="0"/>
                <a:ea typeface="SimSun" pitchFamily="2" charset="-122"/>
              </a:rPr>
              <a:t> </a:t>
            </a:r>
            <a:r>
              <a:rPr lang="ja-JP" altLang="en-US" sz="4100" dirty="0" smtClean="0">
                <a:solidFill>
                  <a:schemeClr val="bg1"/>
                </a:solidFill>
                <a:latin typeface="Times New Roman" pitchFamily="18" charset="0"/>
                <a:ea typeface="SimSun" pitchFamily="2" charset="-122"/>
              </a:rPr>
              <a:t>悉 </a:t>
            </a:r>
            <a:r>
              <a:rPr lang="ja-JP" altLang="en-US" sz="4100" dirty="0">
                <a:solidFill>
                  <a:schemeClr val="bg1"/>
                </a:solidFill>
                <a:latin typeface="Times New Roman" pitchFamily="18" charset="0"/>
                <a:ea typeface="SimSun" pitchFamily="2" charset="-122"/>
              </a:rPr>
              <a:t>殿 </a:t>
            </a:r>
            <a:r>
              <a:rPr lang="ja-JP" altLang="en-US" sz="4100" dirty="0" smtClean="0">
                <a:solidFill>
                  <a:schemeClr val="bg1"/>
                </a:solidFill>
                <a:latin typeface="Times New Roman" pitchFamily="18" charset="0"/>
                <a:ea typeface="SimSun" pitchFamily="2" charset="-122"/>
              </a:rPr>
              <a:t>都</a:t>
            </a:r>
            <a:r>
              <a:rPr lang="vi-VN" altLang="ja-JP" sz="4100" dirty="0" smtClean="0">
                <a:solidFill>
                  <a:schemeClr val="bg1"/>
                </a:solidFill>
                <a:latin typeface="Times New Roman" pitchFamily="18" charset="0"/>
                <a:ea typeface="SimSun" pitchFamily="2" charset="-122"/>
              </a:rPr>
              <a:t> -</a:t>
            </a:r>
            <a:r>
              <a:rPr lang="en-US"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漫 多 </a:t>
            </a:r>
            <a:r>
              <a:rPr lang="ja-JP" altLang="en-US" sz="4100" dirty="0" smtClean="0">
                <a:solidFill>
                  <a:schemeClr val="bg1"/>
                </a:solidFill>
                <a:latin typeface="Times New Roman" pitchFamily="18" charset="0"/>
                <a:ea typeface="SimSun" pitchFamily="2" charset="-122"/>
              </a:rPr>
              <a:t>囉</a:t>
            </a:r>
            <a:r>
              <a:rPr lang="vi-VN" altLang="ja-JP" sz="4100" dirty="0" smtClean="0">
                <a:solidFill>
                  <a:schemeClr val="bg1"/>
                </a:solidFill>
                <a:latin typeface="Times New Roman" pitchFamily="18" charset="0"/>
                <a:ea typeface="SimSun" pitchFamily="2" charset="-122"/>
              </a:rPr>
              <a:t> -</a:t>
            </a:r>
            <a:r>
              <a:rPr lang="en-US" altLang="ja-JP" sz="4100" dirty="0" smtClean="0">
                <a:solidFill>
                  <a:schemeClr val="bg1"/>
                </a:solidFill>
                <a:latin typeface="Times New Roman" pitchFamily="18" charset="0"/>
                <a:ea typeface="SimSun" pitchFamily="2" charset="-122"/>
              </a:rPr>
              <a:t> </a:t>
            </a:r>
            <a:r>
              <a:rPr lang="ja-JP" altLang="en-US" sz="4100" dirty="0">
                <a:solidFill>
                  <a:schemeClr val="bg1"/>
                </a:solidFill>
                <a:latin typeface="Times New Roman" pitchFamily="18" charset="0"/>
                <a:ea typeface="SimSun" pitchFamily="2" charset="-122"/>
              </a:rPr>
              <a:t>跋 陀 耶 </a:t>
            </a:r>
            <a:r>
              <a:rPr lang="vi-VN" altLang="ja-JP" sz="4100" dirty="0" smtClean="0">
                <a:solidFill>
                  <a:schemeClr val="bg1"/>
                </a:solidFill>
                <a:latin typeface="Times New Roman" pitchFamily="18" charset="0"/>
                <a:ea typeface="SimSun" pitchFamily="2" charset="-122"/>
              </a:rPr>
              <a:t>– </a:t>
            </a:r>
          </a:p>
          <a:p>
            <a:pPr marL="0" indent="0" eaLnBrk="1" hangingPunct="1">
              <a:spcBef>
                <a:spcPts val="713"/>
              </a:spcBef>
              <a:buNone/>
            </a:pPr>
            <a:r>
              <a:rPr lang="vi-VN" altLang="ja-JP" sz="4100" dirty="0" smtClean="0">
                <a:solidFill>
                  <a:schemeClr val="bg1"/>
                </a:solidFill>
                <a:latin typeface="Times New Roman" pitchFamily="18" charset="0"/>
                <a:ea typeface="SimSun" pitchFamily="2" charset="-122"/>
              </a:rPr>
              <a:t> </a:t>
            </a:r>
            <a:r>
              <a:rPr lang="ja-JP" altLang="en-US" sz="4100" dirty="0" smtClean="0">
                <a:solidFill>
                  <a:schemeClr val="bg1"/>
                </a:solidFill>
                <a:latin typeface="Times New Roman" pitchFamily="18" charset="0"/>
                <a:ea typeface="SimSun" pitchFamily="2" charset="-122"/>
              </a:rPr>
              <a:t>娑 </a:t>
            </a:r>
            <a:r>
              <a:rPr lang="ja-JP" altLang="en-US" sz="4100" dirty="0">
                <a:solidFill>
                  <a:schemeClr val="bg1"/>
                </a:solidFill>
                <a:latin typeface="Times New Roman" pitchFamily="18" charset="0"/>
                <a:ea typeface="SimSun" pitchFamily="2" charset="-122"/>
              </a:rPr>
              <a:t>婆 訶</a:t>
            </a:r>
            <a:r>
              <a:rPr lang="en-US" altLang="ja-JP" sz="4100" dirty="0" smtClean="0">
                <a:solidFill>
                  <a:schemeClr val="bg1"/>
                </a:solidFill>
                <a:latin typeface="Times New Roman" pitchFamily="18" charset="0"/>
                <a:ea typeface="SimSun" pitchFamily="2" charset="-122"/>
              </a:rPr>
              <a:t>.</a:t>
            </a:r>
            <a:r>
              <a:rPr lang="vi-VN" altLang="ja-JP" sz="4100" dirty="0" smtClean="0">
                <a:solidFill>
                  <a:schemeClr val="bg1"/>
                </a:solidFill>
                <a:latin typeface="Times New Roman" pitchFamily="18" charset="0"/>
                <a:ea typeface="SimSun" pitchFamily="2" charset="-122"/>
              </a:rPr>
              <a:t>  </a:t>
            </a:r>
            <a:r>
              <a:rPr lang="en-US" altLang="ja-JP" sz="4100" dirty="0" smtClean="0">
                <a:solidFill>
                  <a:schemeClr val="bg1"/>
                </a:solidFill>
                <a:latin typeface="Times New Roman" pitchFamily="18" charset="0"/>
                <a:ea typeface="SimSun" pitchFamily="2" charset="-122"/>
              </a:rPr>
              <a:t> </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zh-TW" altLang="en-US" sz="18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en-US" sz="4100" dirty="0" smtClean="0">
              <a:solidFill>
                <a:schemeClr val="bg1"/>
              </a:solidFill>
              <a:latin typeface="Times New Roman" pitchFamily="18" charset="0"/>
              <a:ea typeface="SimSun" pitchFamily="2" charset="-122"/>
            </a:endParaRPr>
          </a:p>
        </p:txBody>
      </p:sp>
    </p:spTree>
    <p:extLst>
      <p:ext uri="{BB962C8B-B14F-4D97-AF65-F5344CB8AC3E}">
        <p14:creationId xmlns:p14="http://schemas.microsoft.com/office/powerpoint/2010/main" val="1572643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824671"/>
          </a:xfrm>
          <a:prstGeom prst="rect">
            <a:avLst/>
          </a:prstGeom>
          <a:noFill/>
          <a:ln w="9525">
            <a:noFill/>
            <a:miter lim="800000"/>
            <a:headEnd/>
            <a:tailEnd/>
          </a:ln>
        </p:spPr>
        <p:txBody>
          <a:bodyPr>
            <a:spAutoFit/>
          </a:bodyPr>
          <a:lstStyle/>
          <a:p>
            <a:pPr>
              <a:lnSpc>
                <a:spcPct val="110000"/>
              </a:lnSpc>
            </a:pPr>
            <a:endParaRPr lang="en-US" sz="500" dirty="0">
              <a:solidFill>
                <a:schemeClr val="bg1"/>
              </a:solidFill>
              <a:latin typeface="SimSun" pitchFamily="2" charset="-122"/>
              <a:ea typeface="SimSun" pitchFamily="2" charset="-122"/>
            </a:endParaRPr>
          </a:p>
          <a:p>
            <a:pPr>
              <a:spcBef>
                <a:spcPts val="263"/>
              </a:spcBef>
            </a:pPr>
            <a:r>
              <a:rPr lang="vi-VN" sz="2900" dirty="0">
                <a:solidFill>
                  <a:srgbClr val="FFFF00"/>
                </a:solidFill>
                <a:latin typeface="Times New Roman" panose="02020603050405020304" pitchFamily="18" charset="0"/>
                <a:ea typeface="SimSun" pitchFamily="2" charset="-122"/>
                <a:cs typeface="Times New Roman" panose="02020603050405020304" pitchFamily="18" charset="0"/>
              </a:rPr>
              <a:t>Bát Nhã Ba La Mật Đa Tâm </a:t>
            </a:r>
            <a:r>
              <a:rPr lang="vi-VN" sz="2900" dirty="0" smtClean="0">
                <a:solidFill>
                  <a:srgbClr val="FFFF00"/>
                </a:solidFill>
                <a:latin typeface="Times New Roman" panose="02020603050405020304" pitchFamily="18" charset="0"/>
                <a:ea typeface="SimSun" pitchFamily="2" charset="-122"/>
                <a:cs typeface="Times New Roman" panose="02020603050405020304" pitchFamily="18" charset="0"/>
              </a:rPr>
              <a:t>Kinh -</a:t>
            </a:r>
            <a:r>
              <a:rPr lang="zh-TW" altLang="en-US" sz="2900" dirty="0">
                <a:solidFill>
                  <a:srgbClr val="FFFF00"/>
                </a:solidFill>
                <a:latin typeface="Times New Roman" panose="02020603050405020304" pitchFamily="18" charset="0"/>
                <a:ea typeface="SimSun" pitchFamily="2" charset="-122"/>
                <a:cs typeface="Times New Roman" panose="02020603050405020304" pitchFamily="18" charset="0"/>
              </a:rPr>
              <a:t>般 若 波 羅 蜜 多 心 經 </a:t>
            </a:r>
            <a:endParaRPr lang="vi-VN" sz="2900" dirty="0">
              <a:solidFill>
                <a:srgbClr val="FFFF00"/>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Quán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Tự Tại Bồ Tát hành thâm Bát Nhã Ba La Mật Đa thời, chiếu kiến ngũ uẩn giai không, độ nhất thiết khổ ách.  Xá Lợi Tử!  Sắc bất dị không, không bất dị sắc.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觀 自 在 菩 薩 行 深 波 若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波</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羅 蜜 多 時 照 見 五 蘊 皆 空</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度 一 切 苦 厄</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舍 利 子</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色 不 異 空</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空 不 異 色</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a:spcBef>
                <a:spcPts val="263"/>
              </a:spcBef>
            </a:pPr>
            <a:endParaRPr lang="en-US" sz="4100" dirty="0">
              <a:solidFill>
                <a:schemeClr val="bg1"/>
              </a:solidFill>
              <a:latin typeface="Times New Roman" pitchFamily="18" charset="0"/>
              <a:ea typeface="SimSun"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ChangeArrowheads="1"/>
          </p:cNvSpPr>
          <p:nvPr/>
        </p:nvSpPr>
        <p:spPr bwMode="auto">
          <a:xfrm>
            <a:off x="0" y="0"/>
            <a:ext cx="9144000" cy="5644622"/>
          </a:xfrm>
          <a:prstGeom prst="rect">
            <a:avLst/>
          </a:prstGeom>
          <a:noFill/>
          <a:ln w="9525">
            <a:noFill/>
            <a:miter lim="800000"/>
            <a:headEnd/>
            <a:tailEnd/>
          </a:ln>
        </p:spPr>
        <p:txBody>
          <a:bodyPr>
            <a:spAutoFit/>
          </a:bodyPr>
          <a:lstStyle/>
          <a:p>
            <a:pPr>
              <a:lnSpc>
                <a:spcPct val="110000"/>
              </a:lnSpc>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Sắc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tức thị không, không tức thị sắc.  Thọ, tưởng, hành, thức diệc phục như thị.  Xá Lợi Tử!  Thị chư pháp không tướng, bất sanh,</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bất diệt, bất cấu, bất tịnh, bất tăng,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lnSpc>
                <a:spcPct val="110000"/>
              </a:lnSpc>
            </a:pP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色 即 是 空</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空 即 是 色</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受</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想</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識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亦</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復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如 是</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舍 利 子 是 諸 法 空 相</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生</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滅</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垢</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淨</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增</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a:lnSpc>
                <a:spcPct val="110000"/>
              </a:lnSpc>
            </a:pPr>
            <a:endParaRPr lang="en-US" sz="4100" dirty="0">
              <a:solidFill>
                <a:schemeClr val="bg1"/>
              </a:solidFill>
              <a:latin typeface="Times New Roman" pitchFamily="18" charset="0"/>
              <a:ea typeface="SimSun" pitchFamily="2" charset="-122"/>
            </a:endParaRPr>
          </a:p>
        </p:txBody>
      </p:sp>
    </p:spTree>
    <p:extLst>
      <p:ext uri="{BB962C8B-B14F-4D97-AF65-F5344CB8AC3E}">
        <p14:creationId xmlns:p14="http://schemas.microsoft.com/office/powerpoint/2010/main" val="2515514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EE32C5EA-AE8B-4745-B1E4-9C6DE1FA9B84}" type="slidenum">
              <a:rPr lang="en-US" sz="1200">
                <a:solidFill>
                  <a:srgbClr val="898989"/>
                </a:solidFill>
                <a:ea typeface="SimSun" pitchFamily="2" charset="-122"/>
              </a:rPr>
              <a:pPr algn="r"/>
              <a:t>17</a:t>
            </a:fld>
            <a:endParaRPr lang="en-US" sz="1200">
              <a:solidFill>
                <a:srgbClr val="898989"/>
              </a:solidFill>
              <a:ea typeface="SimSun" pitchFamily="2" charset="-122"/>
            </a:endParaRPr>
          </a:p>
        </p:txBody>
      </p:sp>
      <p:sp>
        <p:nvSpPr>
          <p:cNvPr id="18435" name="Content Placeholder 2"/>
          <p:cNvSpPr>
            <a:spLocks noGrp="1" noChangeArrowheads="1"/>
          </p:cNvSpPr>
          <p:nvPr>
            <p:ph idx="4294967295"/>
          </p:nvPr>
        </p:nvSpPr>
        <p:spPr>
          <a:xfrm>
            <a:off x="0" y="-238920"/>
            <a:ext cx="9144000" cy="5249005"/>
          </a:xfrm>
          <a:noFill/>
        </p:spPr>
        <p:txBody>
          <a:bodyPr/>
          <a:lstStyle/>
          <a:p>
            <a:pPr marL="0" indent="0" eaLnBrk="1" hangingPunct="1">
              <a:lnSpc>
                <a:spcPct val="90000"/>
              </a:lnSpc>
              <a:buFont typeface="Arial" pitchFamily="34" charset="0"/>
              <a:buNone/>
            </a:pPr>
            <a:endParaRPr lang="en-US" sz="900" b="1" dirty="0" smtClean="0">
              <a:solidFill>
                <a:schemeClr val="bg1"/>
              </a:solidFill>
              <a:latin typeface="SimSun" pitchFamily="2" charset="-122"/>
              <a:ea typeface="SimSun" pitchFamily="2" charset="-122"/>
            </a:endParaRPr>
          </a:p>
          <a:p>
            <a:pPr marL="0" indent="0" eaLnBrk="1" hangingPunct="1">
              <a:spcBef>
                <a:spcPts val="4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bất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giảm</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Thị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cố không trung vô sắc, vô thọ, tưởng, hành, thức;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vô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nhãn, nhĩ, tỷ, thiệt, thân, ý;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vô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sắc, thanh, hương, vị,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xúc</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pháp</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vô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nhãn giới, nãi chí vô ý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thức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giới;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400"/>
              </a:spcBef>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減</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是 故 空 中 無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色</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受</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想</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識</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眼</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耳</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鼻</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身</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意</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色</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聲</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香</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味</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觸</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法</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無</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眼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乃 至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無</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意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識 界</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4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EE32C5EA-AE8B-4745-B1E4-9C6DE1FA9B84}" type="slidenum">
              <a:rPr lang="en-US" sz="1200">
                <a:solidFill>
                  <a:srgbClr val="898989"/>
                </a:solidFill>
                <a:ea typeface="SimSun" pitchFamily="2" charset="-122"/>
              </a:rPr>
              <a:pPr algn="r"/>
              <a:t>18</a:t>
            </a:fld>
            <a:endParaRPr lang="en-US" sz="1200">
              <a:solidFill>
                <a:srgbClr val="898989"/>
              </a:solidFill>
              <a:ea typeface="SimSun" pitchFamily="2" charset="-122"/>
            </a:endParaRPr>
          </a:p>
        </p:txBody>
      </p:sp>
      <p:sp>
        <p:nvSpPr>
          <p:cNvPr id="18435" name="Content Placeholder 2"/>
          <p:cNvSpPr>
            <a:spLocks noGrp="1" noChangeArrowheads="1"/>
          </p:cNvSpPr>
          <p:nvPr>
            <p:ph idx="4294967295"/>
          </p:nvPr>
        </p:nvSpPr>
        <p:spPr>
          <a:xfrm>
            <a:off x="0" y="-238920"/>
            <a:ext cx="9144000" cy="5249005"/>
          </a:xfrm>
          <a:noFill/>
        </p:spPr>
        <p:txBody>
          <a:bodyPr/>
          <a:lstStyle/>
          <a:p>
            <a:pPr marL="0" indent="0" eaLnBrk="1" hangingPunct="1">
              <a:lnSpc>
                <a:spcPct val="90000"/>
              </a:lnSpc>
              <a:buFont typeface="Arial" pitchFamily="34" charset="0"/>
              <a:buNone/>
            </a:pPr>
            <a:endParaRPr lang="en-US" sz="900" b="1" dirty="0" smtClean="0">
              <a:solidFill>
                <a:schemeClr val="bg1"/>
              </a:solidFill>
              <a:latin typeface="SimSun" pitchFamily="2" charset="-122"/>
              <a:ea typeface="SimSun" pitchFamily="2" charset="-122"/>
            </a:endParaRPr>
          </a:p>
          <a:p>
            <a:pPr marL="0" indent="0" eaLnBrk="1" hangingPunct="1">
              <a:spcBef>
                <a:spcPts val="4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vô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vô minh, diệc vô vô minh tận;  nãi chí vô lão tử,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diệc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vô lão tử tận;  vô khổ, tập, diệt, đạo;  vô trí, diệc vô đắc. Dĩ</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vô sở</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đắc cố,  Bồ Đề Tát Đỏa, y Bát Nhã Ba La Mật</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400"/>
              </a:spcBef>
              <a:buNone/>
            </a:pP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無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明</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亦 無 無 明 盡</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乃 至 無 老 死</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亦 無 老 死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盡</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苦 集 滅 道</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無 智</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亦 無 得</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以 無 所 得 故</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菩 提 薩 埵</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依 般 若 波 羅 蜜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13212990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noChangeArrowheads="1"/>
          </p:cNvSpPr>
          <p:nvPr>
            <p:ph idx="4294967295"/>
          </p:nvPr>
        </p:nvSpPr>
        <p:spPr>
          <a:xfrm>
            <a:off x="0" y="0"/>
            <a:ext cx="9220200" cy="5143500"/>
          </a:xfrm>
          <a:noFill/>
        </p:spPr>
        <p:txBody>
          <a:bodyPr/>
          <a:lstStyle/>
          <a:p>
            <a:pPr marL="0" indent="0" eaLnBrk="1" hangingPunct="1">
              <a:spcBef>
                <a:spcPts val="238"/>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cố, tâm vô quái ngại, vô quái ngại cố, vô hữu khủng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bố</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viễn ly điên đảo mộng tưởng, cứu cánh Niết Bàn.  Tam thế chư Phật  y Bát Nhã Ba La Mật Đa cố đắc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zh-TW" altLang="en-US" sz="4100" dirty="0">
                <a:solidFill>
                  <a:schemeClr val="bg1"/>
                </a:solidFill>
                <a:latin typeface="Times New Roman" pitchFamily="18" charset="0"/>
                <a:ea typeface="SimSun" pitchFamily="2" charset="-122"/>
              </a:rPr>
              <a:t>多 故</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心 無 罣 礙 無 罣 礙 故</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無 有 恐 怖 遠 離 顛 倒 夢 想 究 竟 涅 盤</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三 世 諸 佛 依 波 若 波 羅 蜜 多 故 得</a:t>
            </a:r>
            <a:endParaRPr lang="en-US" sz="4100" dirty="0" smtClean="0">
              <a:solidFill>
                <a:schemeClr val="bg1"/>
              </a:solidFill>
              <a:latin typeface="Times New Roman" pitchFamily="18" charset="0"/>
              <a:ea typeface="SimSun"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4"/>
          <p:cNvSpPr>
            <a:spLocks noChangeArrowheads="1"/>
          </p:cNvSpPr>
          <p:nvPr/>
        </p:nvSpPr>
        <p:spPr bwMode="auto">
          <a:xfrm>
            <a:off x="0" y="-18982"/>
            <a:ext cx="9144000" cy="5143500"/>
          </a:xfrm>
          <a:prstGeom prst="rect">
            <a:avLst/>
          </a:prstGeom>
          <a:noFill/>
          <a:ln w="9525">
            <a:noFill/>
            <a:miter lim="800000"/>
            <a:headEnd/>
            <a:tailEnd/>
          </a:ln>
        </p:spPr>
        <p:txBody>
          <a:bodyPr/>
          <a:lstStyle/>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Diệt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tội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tiêu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khiên.</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Hỏa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diệm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hóa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Hồng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Liên.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滅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罪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消</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愆</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火</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燄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化</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紅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蓮</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mô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Thanh</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Lương Địa Bồ </a:t>
            </a:r>
            <a:r>
              <a:rPr lang="it-IT" sz="4100" dirty="0">
                <a:solidFill>
                  <a:schemeClr val="bg1"/>
                </a:solidFill>
                <a:latin typeface="Times New Roman" panose="02020603050405020304" pitchFamily="18" charset="0"/>
                <a:ea typeface="SimSun" pitchFamily="2" charset="-122"/>
                <a:cs typeface="Times New Roman" panose="02020603050405020304" pitchFamily="18" charset="0"/>
              </a:rPr>
              <a:t>Tát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r>
              <a:rPr lang="it-IT"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Ma</a:t>
            </a: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Ha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it-IT" sz="4100" dirty="0" smtClean="0">
                <a:solidFill>
                  <a:schemeClr val="bg1"/>
                </a:solidFill>
                <a:latin typeface="Times New Roman" panose="02020603050405020304" pitchFamily="18" charset="0"/>
                <a:ea typeface="SimSun" pitchFamily="2" charset="-122"/>
                <a:cs typeface="Times New Roman" panose="02020603050405020304" pitchFamily="18" charset="0"/>
              </a:rPr>
              <a:t>Tát</a:t>
            </a:r>
            <a:r>
              <a:rPr lang="it-IT" sz="20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it-IT" dirty="0" smtClean="0">
                <a:solidFill>
                  <a:srgbClr val="FFC000"/>
                </a:solidFill>
                <a:latin typeface="Times New Roman" panose="02020603050405020304" pitchFamily="18" charset="0"/>
                <a:ea typeface="SimSun" pitchFamily="2" charset="-122"/>
                <a:cs typeface="Times New Roman" panose="02020603050405020304" pitchFamily="18" charset="0"/>
              </a:rPr>
              <a:t>(</a:t>
            </a:r>
            <a:r>
              <a:rPr lang="it-IT" dirty="0">
                <a:solidFill>
                  <a:srgbClr val="FFC000"/>
                </a:solidFill>
                <a:latin typeface="Times New Roman" panose="02020603050405020304" pitchFamily="18" charset="0"/>
                <a:ea typeface="SimSun" pitchFamily="2" charset="-122"/>
                <a:cs typeface="Times New Roman" panose="02020603050405020304" pitchFamily="18" charset="0"/>
              </a:rPr>
              <a:t>3 lần</a:t>
            </a:r>
            <a:r>
              <a:rPr lang="it-IT" dirty="0" smtClean="0">
                <a:solidFill>
                  <a:srgbClr val="FFC000"/>
                </a:solidFill>
                <a:latin typeface="Times New Roman" panose="02020603050405020304" pitchFamily="18" charset="0"/>
                <a:ea typeface="SimSun" pitchFamily="2" charset="-122"/>
                <a:cs typeface="Times New Roman" panose="02020603050405020304" pitchFamily="18" charset="0"/>
              </a:rPr>
              <a:t>)</a:t>
            </a:r>
            <a:r>
              <a:rPr lang="vi-VN" dirty="0" smtClean="0">
                <a:solidFill>
                  <a:srgbClr val="FFC000"/>
                </a:solidFill>
                <a:latin typeface="Times New Roman" panose="02020603050405020304" pitchFamily="18" charset="0"/>
                <a:ea typeface="SimSun" pitchFamily="2" charset="-122"/>
                <a:cs typeface="Times New Roman" panose="02020603050405020304" pitchFamily="18" charset="0"/>
              </a:rPr>
              <a:t> </a:t>
            </a:r>
          </a:p>
          <a:p>
            <a:endParaRPr lang="vi-VN" sz="2000" dirty="0">
              <a:solidFill>
                <a:schemeClr val="bg1"/>
              </a:solidFill>
              <a:latin typeface="Times New Roman" panose="02020603050405020304" pitchFamily="18" charset="0"/>
              <a:ea typeface="SimSun" pitchFamily="2" charset="-122"/>
              <a:cs typeface="Times New Roman" panose="02020603050405020304" pitchFamily="18" charset="0"/>
            </a:endParaRPr>
          </a:p>
          <a:p>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無 清 涼 地 菩 薩 摩 訶 薩</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kern="0" dirty="0">
                <a:solidFill>
                  <a:srgbClr val="FFC000"/>
                </a:solidFill>
                <a:latin typeface="Times New Roman" panose="02020603050405020304" pitchFamily="18" charset="0"/>
                <a:ea typeface="SimSun" pitchFamily="2" charset="-122"/>
                <a:cs typeface="Times New Roman" panose="02020603050405020304" pitchFamily="18" charset="0"/>
              </a:rPr>
              <a:t>(</a:t>
            </a:r>
            <a:r>
              <a:rPr lang="zh-TW" altLang="en-US" kern="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zh-TW" kern="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vi-VN" sz="4100" dirty="0" smtClean="0">
              <a:solidFill>
                <a:srgbClr val="FFC000"/>
              </a:solidFill>
              <a:latin typeface="Times New Roman" panose="02020603050405020304" pitchFamily="18" charset="0"/>
              <a:ea typeface="SimSun" pitchFamily="2" charset="-122"/>
              <a:cs typeface="Times New Roman" panose="02020603050405020304" pitchFamily="18" charset="0"/>
            </a:endParaRPr>
          </a:p>
          <a:p>
            <a:endParaRPr lang="vi-VN" sz="2000" dirty="0">
              <a:solidFill>
                <a:schemeClr val="bg1"/>
              </a:solidFill>
              <a:latin typeface="Times New Roman" panose="02020603050405020304" pitchFamily="18" charset="0"/>
              <a:ea typeface="SimSun" pitchFamily="2" charset="-122"/>
              <a:cs typeface="Times New Roman" panose="02020603050405020304" pitchFamily="18" charset="0"/>
            </a:endParaRPr>
          </a:p>
          <a:p>
            <a:endParaRPr lang="en-US" sz="2000" dirty="0">
              <a:solidFill>
                <a:schemeClr val="bg1"/>
              </a:solidFill>
              <a:latin typeface="Times New Roman" pitchFamily="18" charset="0"/>
              <a:ea typeface="SimSun" pitchFamily="2" charset="-122"/>
              <a:cs typeface="Times New Roman" panose="02020603050405020304" pitchFamily="18" charset="0"/>
            </a:endParaRPr>
          </a:p>
        </p:txBody>
      </p:sp>
      <p:sp>
        <p:nvSpPr>
          <p:cNvPr id="3" name="Rectangle 2"/>
          <p:cNvSpPr/>
          <p:nvPr/>
        </p:nvSpPr>
        <p:spPr>
          <a:xfrm>
            <a:off x="1828872" y="2800344"/>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62100" y="3486126"/>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1981268" y="3512179"/>
            <a:ext cx="595035"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a:t>
            </a:r>
            <a:r>
              <a:rPr lang="vi-VN" i="1" dirty="0">
                <a:solidFill>
                  <a:srgbClr val="FFC000"/>
                </a:solidFill>
                <a:latin typeface="Times New Roman" panose="02020603050405020304" pitchFamily="18" charset="0"/>
                <a:cs typeface="Times New Roman" panose="02020603050405020304" pitchFamily="18" charset="0"/>
              </a:rPr>
              <a:t>X</a:t>
            </a:r>
            <a:r>
              <a:rPr lang="vi-VN" i="1" dirty="0" smtClean="0">
                <a:solidFill>
                  <a:srgbClr val="FFC000"/>
                </a:solidFill>
                <a:latin typeface="Times New Roman" panose="02020603050405020304" pitchFamily="18" charset="0"/>
                <a:cs typeface="Times New Roman" panose="02020603050405020304" pitchFamily="18" charset="0"/>
              </a:rPr>
              <a:t>á</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333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noChangeArrowheads="1"/>
          </p:cNvSpPr>
          <p:nvPr>
            <p:ph idx="4294967295"/>
          </p:nvPr>
        </p:nvSpPr>
        <p:spPr>
          <a:xfrm>
            <a:off x="0" y="0"/>
            <a:ext cx="9220200" cy="5143500"/>
          </a:xfrm>
          <a:noFill/>
        </p:spPr>
        <p:txBody>
          <a:bodyPr/>
          <a:lstStyle/>
          <a:p>
            <a:pPr marL="0" indent="0" eaLnBrk="1" hangingPunct="1">
              <a:spcBef>
                <a:spcPts val="238"/>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Nậu Đa La Tam Miệu Tam Bồ Đề.  Cố tri Bát Nhã Ba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La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Mật Đa, thị đại thần chú, thị đại minh chú, thị vô thượng chú, thị vô </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đ</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ẳng</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đẳng chú, năng trừ nhất thiết khổ,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zh-TW" altLang="en-US" sz="4100" dirty="0" smtClean="0">
                <a:solidFill>
                  <a:schemeClr val="bg1"/>
                </a:solidFill>
                <a:latin typeface="Times New Roman" pitchFamily="18" charset="0"/>
                <a:ea typeface="SimSun" pitchFamily="2" charset="-122"/>
              </a:rPr>
              <a:t>阿 </a:t>
            </a:r>
            <a:r>
              <a:rPr lang="zh-TW" altLang="en-US" sz="4100" dirty="0">
                <a:solidFill>
                  <a:schemeClr val="bg1"/>
                </a:solidFill>
                <a:latin typeface="Times New Roman" pitchFamily="18" charset="0"/>
                <a:ea typeface="SimSun" pitchFamily="2" charset="-122"/>
              </a:rPr>
              <a:t>藐 多 羅 三 藐 三 菩 提</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故 知 波 若 波 羅 蜜 多</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是 大 神 咒 是 大 明 咒</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是 無 上 咒</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是 無 等 等 咒</a:t>
            </a:r>
            <a:r>
              <a:rPr lang="en-US" altLang="zh-TW" sz="4100" dirty="0">
                <a:solidFill>
                  <a:schemeClr val="bg1"/>
                </a:solidFill>
                <a:latin typeface="Times New Roman" pitchFamily="18" charset="0"/>
                <a:ea typeface="SimSun" pitchFamily="2" charset="-122"/>
              </a:rPr>
              <a:t>, </a:t>
            </a:r>
            <a:r>
              <a:rPr lang="zh-TW" altLang="en-US" sz="4100" dirty="0">
                <a:solidFill>
                  <a:schemeClr val="bg1"/>
                </a:solidFill>
                <a:latin typeface="Times New Roman" pitchFamily="18" charset="0"/>
                <a:ea typeface="SimSun" pitchFamily="2" charset="-122"/>
              </a:rPr>
              <a:t>能 除 一 切 苦 </a:t>
            </a:r>
            <a:endParaRPr lang="en-US" sz="4100" dirty="0" smtClean="0">
              <a:solidFill>
                <a:schemeClr val="bg1"/>
              </a:solidFill>
              <a:latin typeface="Times New Roman" pitchFamily="18" charset="0"/>
              <a:ea typeface="SimSun" pitchFamily="2" charset="-122"/>
            </a:endParaRPr>
          </a:p>
        </p:txBody>
      </p:sp>
    </p:spTree>
    <p:extLst>
      <p:ext uri="{BB962C8B-B14F-4D97-AF65-F5344CB8AC3E}">
        <p14:creationId xmlns:p14="http://schemas.microsoft.com/office/powerpoint/2010/main" val="11220968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noChangeArrowheads="1"/>
          </p:cNvSpPr>
          <p:nvPr>
            <p:ph idx="4294967295"/>
          </p:nvPr>
        </p:nvSpPr>
        <p:spPr>
          <a:xfrm>
            <a:off x="0" y="0"/>
            <a:ext cx="9144000" cy="5143500"/>
          </a:xfrm>
          <a:noFill/>
        </p:spPr>
        <p:txBody>
          <a:bodyPr/>
          <a:lstStyle/>
          <a:p>
            <a:pPr marL="0" indent="0" eaLnBrk="1" hangingPunct="1">
              <a:spcBef>
                <a:spcPts val="238"/>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chân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thật bất hư.  </a:t>
            </a:r>
            <a:endPar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Cố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thuyết Bát Nhã Ba La Mật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Đa</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chú</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tức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thuyết chú viết:</a:t>
            </a:r>
          </a:p>
          <a:p>
            <a:pPr marL="0" indent="0" eaLnBrk="1" hangingPunct="1">
              <a:spcBef>
                <a:spcPts val="238"/>
              </a:spcBef>
              <a:buNone/>
            </a:pP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真 實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不 虛</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故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說 波 若 波 羅 蜜 多</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咒</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即 說 咒 曰</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1500" i="1" dirty="0">
              <a:solidFill>
                <a:srgbClr val="FFC000"/>
              </a:solidFill>
              <a:latin typeface="SimSun" pitchFamily="2" charset="-122"/>
              <a:ea typeface="SimSun"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noChangeArrowheads="1"/>
          </p:cNvSpPr>
          <p:nvPr>
            <p:ph idx="4294967295"/>
          </p:nvPr>
        </p:nvSpPr>
        <p:spPr>
          <a:xfrm>
            <a:off x="0" y="0"/>
            <a:ext cx="9144000" cy="5143500"/>
          </a:xfrm>
          <a:noFill/>
        </p:spPr>
        <p:txBody>
          <a:bodyPr/>
          <a:lstStyle/>
          <a:p>
            <a:pPr marL="0" indent="0" eaLnBrk="1" hangingPunct="1">
              <a:lnSpc>
                <a:spcPct val="110000"/>
              </a:lnSpc>
              <a:buFont typeface="Arial" pitchFamily="34" charset="0"/>
              <a:buNone/>
            </a:pPr>
            <a:endParaRPr lang="en-US" sz="900" b="1" dirty="0" smtClean="0">
              <a:solidFill>
                <a:schemeClr val="bg1"/>
              </a:solidFill>
              <a:ea typeface="SimSun" pitchFamily="2" charset="-122"/>
            </a:endParaRPr>
          </a:p>
          <a:p>
            <a:pPr marL="0" indent="0" eaLnBrk="1" hangingPunct="1">
              <a:spcBef>
                <a:spcPts val="238"/>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Yết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đế,  yết  đế,  ba  la  yết  đế,  ba  la  tăng  yết  đế,  Bồ   Đề   tát   bà   ha.   </a:t>
            </a:r>
          </a:p>
          <a:p>
            <a:pPr marL="0" indent="0" eaLnBrk="1" hangingPunct="1">
              <a:spcBef>
                <a:spcPts val="238"/>
              </a:spcBef>
              <a:buNone/>
            </a:pPr>
            <a:endParaRPr lang="vi-VN" sz="1500" i="1" dirty="0">
              <a:solidFill>
                <a:srgbClr val="FFC000"/>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zh-TW" altLang="en-US" sz="4100" dirty="0">
                <a:solidFill>
                  <a:schemeClr val="bg1"/>
                </a:solidFill>
                <a:latin typeface="SimSun" pitchFamily="2" charset="-122"/>
                <a:ea typeface="SimSun" pitchFamily="2" charset="-122"/>
              </a:rPr>
              <a:t>揭 諦</a:t>
            </a:r>
            <a:r>
              <a:rPr lang="en-US" altLang="zh-TW" sz="4100" dirty="0">
                <a:solidFill>
                  <a:schemeClr val="bg1"/>
                </a:solidFill>
                <a:latin typeface="SimSun" pitchFamily="2" charset="-122"/>
                <a:ea typeface="SimSun" pitchFamily="2" charset="-122"/>
              </a:rPr>
              <a:t>, </a:t>
            </a:r>
            <a:r>
              <a:rPr lang="zh-TW" altLang="en-US" sz="4100" dirty="0">
                <a:solidFill>
                  <a:schemeClr val="bg1"/>
                </a:solidFill>
                <a:latin typeface="SimSun" pitchFamily="2" charset="-122"/>
                <a:ea typeface="SimSun" pitchFamily="2" charset="-122"/>
              </a:rPr>
              <a:t>揭 諦</a:t>
            </a:r>
            <a:r>
              <a:rPr lang="en-US" altLang="zh-TW" sz="4100" dirty="0">
                <a:solidFill>
                  <a:schemeClr val="bg1"/>
                </a:solidFill>
                <a:latin typeface="SimSun" pitchFamily="2" charset="-122"/>
                <a:ea typeface="SimSun" pitchFamily="2" charset="-122"/>
              </a:rPr>
              <a:t>, </a:t>
            </a:r>
            <a:r>
              <a:rPr lang="zh-TW" altLang="en-US" sz="4100" dirty="0">
                <a:solidFill>
                  <a:schemeClr val="bg1"/>
                </a:solidFill>
                <a:latin typeface="SimSun" pitchFamily="2" charset="-122"/>
                <a:ea typeface="SimSun" pitchFamily="2" charset="-122"/>
              </a:rPr>
              <a:t>波 羅 揭 諦</a:t>
            </a:r>
            <a:r>
              <a:rPr lang="en-US" altLang="zh-TW" sz="4100" dirty="0">
                <a:solidFill>
                  <a:schemeClr val="bg1"/>
                </a:solidFill>
                <a:latin typeface="SimSun" pitchFamily="2" charset="-122"/>
                <a:ea typeface="SimSun" pitchFamily="2" charset="-122"/>
              </a:rPr>
              <a:t>, </a:t>
            </a:r>
            <a:r>
              <a:rPr lang="zh-TW" altLang="en-US" sz="4100" dirty="0">
                <a:solidFill>
                  <a:schemeClr val="bg1"/>
                </a:solidFill>
                <a:latin typeface="SimSun" pitchFamily="2" charset="-122"/>
                <a:ea typeface="SimSun" pitchFamily="2" charset="-122"/>
              </a:rPr>
              <a:t>波 羅 僧 揭 </a:t>
            </a:r>
            <a:r>
              <a:rPr lang="zh-TW" altLang="en-US" sz="4100" dirty="0" smtClean="0">
                <a:solidFill>
                  <a:schemeClr val="bg1"/>
                </a:solidFill>
                <a:latin typeface="SimSun" pitchFamily="2" charset="-122"/>
                <a:ea typeface="SimSun" pitchFamily="2" charset="-122"/>
              </a:rPr>
              <a:t>諦</a:t>
            </a:r>
            <a:r>
              <a:rPr lang="vi-VN" altLang="zh-TW" sz="4100" dirty="0" smtClean="0">
                <a:solidFill>
                  <a:schemeClr val="bg1"/>
                </a:solidFill>
                <a:latin typeface="SimSun" pitchFamily="2" charset="-122"/>
                <a:ea typeface="SimSun" pitchFamily="2" charset="-122"/>
              </a:rPr>
              <a:t>, </a:t>
            </a:r>
            <a:r>
              <a:rPr lang="zh-TW" altLang="en-US" sz="4100" dirty="0" smtClean="0">
                <a:solidFill>
                  <a:schemeClr val="bg1"/>
                </a:solidFill>
                <a:latin typeface="SimSun" pitchFamily="2" charset="-122"/>
                <a:ea typeface="SimSun" pitchFamily="2" charset="-122"/>
              </a:rPr>
              <a:t>菩 </a:t>
            </a:r>
            <a:r>
              <a:rPr lang="zh-TW" altLang="en-US" sz="4100" dirty="0">
                <a:solidFill>
                  <a:schemeClr val="bg1"/>
                </a:solidFill>
                <a:latin typeface="SimSun" pitchFamily="2" charset="-122"/>
                <a:ea typeface="SimSun" pitchFamily="2" charset="-122"/>
              </a:rPr>
              <a:t>提 薩 婆 訶</a:t>
            </a:r>
            <a:r>
              <a:rPr lang="en-US" altLang="zh-TW" sz="4100" dirty="0">
                <a:solidFill>
                  <a:schemeClr val="bg1"/>
                </a:solidFill>
                <a:latin typeface="SimSun" pitchFamily="2" charset="-122"/>
                <a:ea typeface="SimSun" pitchFamily="2" charset="-122"/>
              </a:rPr>
              <a:t>. </a:t>
            </a:r>
            <a:endParaRPr lang="vi-VN" altLang="zh-TW" sz="4100" dirty="0" smtClean="0">
              <a:solidFill>
                <a:schemeClr val="bg1"/>
              </a:solidFill>
              <a:latin typeface="SimSun" pitchFamily="2" charset="-122"/>
              <a:ea typeface="SimSun" pitchFamily="2" charset="-122"/>
            </a:endParaRPr>
          </a:p>
          <a:p>
            <a:pPr marL="0" indent="0" eaLnBrk="1" hangingPunct="1">
              <a:spcBef>
                <a:spcPts val="238"/>
              </a:spcBef>
              <a:buNone/>
            </a:pPr>
            <a:endPar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Ha  Bát  Nhã  Ba  La  Mật  Đa. </a:t>
            </a:r>
            <a:r>
              <a:rPr lang="vi-VN" sz="1800" i="1" dirty="0" smtClean="0">
                <a:solidFill>
                  <a:srgbClr val="FFC000"/>
                </a:solidFill>
                <a:latin typeface="Times New Roman" panose="02020603050405020304" pitchFamily="18" charset="0"/>
                <a:ea typeface="SimSun" pitchFamily="2" charset="-122"/>
                <a:cs typeface="Times New Roman" panose="02020603050405020304" pitchFamily="18" charset="0"/>
              </a:rPr>
              <a:t>(3 lần)</a:t>
            </a:r>
          </a:p>
          <a:p>
            <a:pPr marL="0" indent="0" eaLnBrk="1" hangingPunct="1">
              <a:spcBef>
                <a:spcPts val="238"/>
              </a:spcBef>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訶</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波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若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波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羅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蜜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多</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r>
              <a:rPr lang="zh-TW" altLang="en-US" sz="1800" dirty="0">
                <a:solidFill>
                  <a:srgbClr val="FFC000"/>
                </a:solidFill>
                <a:latin typeface="Times New Roman" panose="02020603050405020304" pitchFamily="18" charset="0"/>
                <a:ea typeface="SimSun" pitchFamily="2" charset="-122"/>
                <a:cs typeface="Times New Roman" panose="02020603050405020304" pitchFamily="18" charset="0"/>
              </a:rPr>
              <a:t>三遍</a:t>
            </a:r>
            <a:r>
              <a:rPr lang="en-US" altLang="zh-TW" sz="1800" dirty="0">
                <a:solidFill>
                  <a:srgbClr val="FFC000"/>
                </a:solidFill>
                <a:latin typeface="Times New Roman" panose="02020603050405020304" pitchFamily="18" charset="0"/>
                <a:ea typeface="SimSun" pitchFamily="2" charset="-122"/>
                <a:cs typeface="Times New Roman" panose="02020603050405020304" pitchFamily="18" charset="0"/>
              </a:rPr>
              <a:t>)</a:t>
            </a:r>
            <a:endParaRPr lang="vi-VN" altLang="zh-TW" sz="18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rgbClr val="FFC000"/>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238"/>
              </a:spcBef>
              <a:buNone/>
            </a:pPr>
            <a:endParaRPr lang="vi-VN" sz="4100" dirty="0">
              <a:solidFill>
                <a:schemeClr val="bg1"/>
              </a:solidFill>
              <a:latin typeface="SimSun" pitchFamily="2" charset="-122"/>
              <a:ea typeface="SimSun" pitchFamily="2" charset="-122"/>
            </a:endParaRPr>
          </a:p>
        </p:txBody>
      </p:sp>
    </p:spTree>
    <p:extLst>
      <p:ext uri="{BB962C8B-B14F-4D97-AF65-F5344CB8AC3E}">
        <p14:creationId xmlns:p14="http://schemas.microsoft.com/office/powerpoint/2010/main" val="3961704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indent="0" algn="ctr" eaLnBrk="1" hangingPunct="1">
              <a:lnSpc>
                <a:spcPct val="85000"/>
              </a:lnSpc>
              <a:spcBef>
                <a:spcPts val="400"/>
              </a:spcBef>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TÁN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讚</a:t>
            </a:r>
            <a:endParaRPr lang="vi-VN" sz="2000" dirty="0">
              <a:solidFill>
                <a:srgbClr val="FFFF00"/>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400"/>
              </a:spcBef>
              <a:buNone/>
            </a:pPr>
            <a:r>
              <a:rPr lang="vi-VN" sz="1000" dirty="0" smtClean="0">
                <a:solidFill>
                  <a:schemeClr val="bg1"/>
                </a:solidFill>
                <a:ea typeface="SimSun" pitchFamily="2" charset="-122"/>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Dao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thiên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ngọc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lộ.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spcBef>
                <a:spcPts val="40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spcBef>
                <a:spcPts val="40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Giác   hải   kim   ba</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Đại   thiên   sa   giới   sái   phân   </a:t>
            </a: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đà</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p>
          <a:p>
            <a:pPr marL="0" lvl="0" indent="0" eaLnBrk="1" hangingPunct="1">
              <a:spcBef>
                <a:spcPct val="0"/>
              </a:spcBef>
              <a:buNone/>
            </a:pPr>
            <a:endParaRPr lang="vi-VN" sz="2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遙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天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玉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露</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覺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海</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金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波</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大</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千</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沙</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界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灑</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芬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陀</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400"/>
              </a:spcBef>
              <a:buNone/>
            </a:pPr>
            <a:endParaRPr lang="en-US" sz="3000" dirty="0" smtClean="0">
              <a:ea typeface="SimSun" pitchFamily="2" charset="-122"/>
            </a:endParaRPr>
          </a:p>
        </p:txBody>
      </p:sp>
      <p:sp>
        <p:nvSpPr>
          <p:cNvPr id="3" name="Rectangle 2"/>
          <p:cNvSpPr/>
          <p:nvPr/>
        </p:nvSpPr>
        <p:spPr>
          <a:xfrm>
            <a:off x="4293718" y="819196"/>
            <a:ext cx="595035"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a:t>
            </a:r>
            <a:r>
              <a:rPr lang="vi-VN" i="1" dirty="0" smtClean="0">
                <a:solidFill>
                  <a:srgbClr val="FFC000"/>
                </a:solidFill>
                <a:latin typeface="Times New Roman" panose="02020603050405020304" pitchFamily="18" charset="0"/>
                <a:cs typeface="Times New Roman" panose="02020603050405020304" pitchFamily="18" charset="0"/>
              </a:rPr>
              <a:t>Xá</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086534" y="2419354"/>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noChangeArrowheads="1"/>
          </p:cNvSpPr>
          <p:nvPr>
            <p:ph idx="4294967295"/>
          </p:nvPr>
        </p:nvSpPr>
        <p:spPr>
          <a:xfrm>
            <a:off x="0" y="0"/>
            <a:ext cx="9144000" cy="5143500"/>
          </a:xfrm>
          <a:noFill/>
        </p:spPr>
        <p:txBody>
          <a:bodyPr/>
          <a:lstStyle/>
          <a:p>
            <a:pPr marL="0" lvl="0" indent="0" eaLnBrk="1" hangingPunct="1">
              <a:spcBef>
                <a:spcPct val="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Tam</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muội   địch   trần   </a:t>
            </a: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kha</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Thiếu</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thủy   thành   </a:t>
            </a: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đa</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10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lvl="0" indent="0" eaLnBrk="1" hangingPunct="1">
              <a:spcBef>
                <a:spcPct val="0"/>
              </a:spcBef>
              <a:buNone/>
            </a:pPr>
            <a:r>
              <a:rPr lang="vi-VN" sz="41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Nhất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trích   tịnh   sơn    hà.</a:t>
            </a:r>
          </a:p>
          <a:p>
            <a:pPr marL="0" lvl="0" indent="0" eaLnBrk="1" hangingPunct="1">
              <a:spcBef>
                <a:spcPct val="0"/>
              </a:spcBef>
              <a:buNone/>
            </a:pPr>
            <a:endPar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CN"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三 </a:t>
            </a:r>
            <a:r>
              <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CN"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昧 </a:t>
            </a:r>
            <a:r>
              <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CN"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涤 </a:t>
            </a:r>
            <a:r>
              <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CN"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塵 </a:t>
            </a:r>
            <a:r>
              <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CN"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疴</a:t>
            </a:r>
            <a:r>
              <a:rPr lang="en-US" altLang="zh-CN"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C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少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水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成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多</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一</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滴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浄</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山</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河</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000" dirty="0">
              <a:solidFill>
                <a:srgbClr val="FFFFFF"/>
              </a:solidFill>
              <a:latin typeface="Times New Roman" panose="02020603050405020304" pitchFamily="18" charset="0"/>
              <a:ea typeface="SimSun" pitchFamily="2" charset="-122"/>
              <a:cs typeface="Times New Roman" panose="02020603050405020304" pitchFamily="18" charset="0"/>
            </a:endParaRPr>
          </a:p>
          <a:p>
            <a:pPr marL="0" indent="0" eaLnBrk="1" hangingPunct="1">
              <a:spcBef>
                <a:spcPts val="400"/>
              </a:spcBef>
              <a:buNone/>
            </a:pPr>
            <a:endParaRPr lang="en-US" sz="3000" dirty="0" smtClean="0">
              <a:ea typeface="SimSun" pitchFamily="2" charset="-122"/>
            </a:endParaRPr>
          </a:p>
        </p:txBody>
      </p:sp>
      <p:sp>
        <p:nvSpPr>
          <p:cNvPr id="4" name="Rectangle 3"/>
          <p:cNvSpPr/>
          <p:nvPr/>
        </p:nvSpPr>
        <p:spPr>
          <a:xfrm>
            <a:off x="6193356" y="662540"/>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990694" y="621491"/>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5181584" y="1390635"/>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63277" y="1404564"/>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66892" y="2146976"/>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10" name="Rectangle 9"/>
          <p:cNvSpPr/>
          <p:nvPr/>
        </p:nvSpPr>
        <p:spPr>
          <a:xfrm>
            <a:off x="4912123" y="2146976"/>
            <a:ext cx="55656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a:t>
            </a:r>
            <a:r>
              <a:rPr lang="vi-VN" i="1" dirty="0" smtClean="0">
                <a:solidFill>
                  <a:srgbClr val="FFC000"/>
                </a:solidFill>
                <a:latin typeface="Times New Roman" panose="02020603050405020304" pitchFamily="18" charset="0"/>
                <a:cs typeface="Times New Roman" panose="02020603050405020304" pitchFamily="18" charset="0"/>
              </a:rPr>
              <a:t>xá</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4764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algn="ctr" eaLnBrk="1" hangingPunct="1">
              <a:lnSpc>
                <a:spcPct val="85000"/>
              </a:lnSpc>
              <a:spcBef>
                <a:spcPts val="200"/>
              </a:spcBef>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HỒI HƯỚNG KỆ</a:t>
            </a:r>
            <a:r>
              <a:rPr lang="vi-VN" sz="2000" dirty="0" smtClean="0">
                <a:solidFill>
                  <a:srgbClr val="FFFF00"/>
                </a:solidFill>
                <a:ea typeface="SimSun" pitchFamily="2" charset="-122"/>
              </a:rPr>
              <a:t>  - </a:t>
            </a:r>
            <a:r>
              <a:rPr lang="ja-JP" altLang="en-US" sz="2000" dirty="0" smtClean="0">
                <a:solidFill>
                  <a:srgbClr val="FFFF00"/>
                </a:solidFill>
                <a:ea typeface="SimSun" pitchFamily="2" charset="-122"/>
              </a:rPr>
              <a:t>迴 向 偈 </a:t>
            </a:r>
            <a:r>
              <a:rPr lang="vi-VN" sz="2000" dirty="0" smtClean="0">
                <a:solidFill>
                  <a:srgbClr val="FFFF00"/>
                </a:solidFill>
                <a:ea typeface="SimSun" pitchFamily="2" charset="-122"/>
              </a:rPr>
              <a:t> </a:t>
            </a:r>
          </a:p>
          <a:p>
            <a:pPr marL="0" lvl="0" indent="0" eaLnBrk="1" hangingPunct="1">
              <a:spcBef>
                <a:spcPct val="0"/>
              </a:spcBef>
              <a:buNone/>
            </a:pP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Dĩ   </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thử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nghiêm</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tịnh   công   đức,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0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Hồi</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hướng   Hộ   Pháp   Long   Thiên.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0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Tam</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giới   </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nhạc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độc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linh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thông,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Thủ</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hộ   đạo   tràng   chân   tể.</a:t>
            </a:r>
          </a:p>
          <a:p>
            <a:pPr marL="0" lvl="0" indent="0" eaLnBrk="1" hangingPunct="1">
              <a:spcBef>
                <a:spcPct val="0"/>
              </a:spcBef>
              <a:buNone/>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以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此</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嚴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浄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功</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德</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回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向</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護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法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龍</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天</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三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界</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嶽</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瀆</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靈</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a:solidFill>
                  <a:schemeClr val="bg1"/>
                </a:solidFill>
                <a:latin typeface="Times New Roman" panose="02020603050405020304" pitchFamily="18" charset="0"/>
                <a:ea typeface="SimSun" pitchFamily="2" charset="-122"/>
                <a:cs typeface="Times New Roman" panose="02020603050405020304" pitchFamily="18" charset="0"/>
              </a:rPr>
              <a:t>聰</a:t>
            </a:r>
            <a:r>
              <a:rPr lang="en-US" altLang="zh-TW" sz="40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守</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護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道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場 </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真</a:t>
            </a:r>
            <a:r>
              <a:rPr lang="vi-VN"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宰</a:t>
            </a:r>
            <a:r>
              <a:rPr lang="en-US" altLang="zh-TW"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en-US" sz="1400" i="1" kern="1200" dirty="0" smtClean="0">
                <a:solidFill>
                  <a:srgbClr val="FFFF00"/>
                </a:solidFill>
                <a:latin typeface="Times New Roman" panose="02020603050405020304" pitchFamily="18" charset="0"/>
                <a:ea typeface="SimSun" pitchFamily="2" charset="-122"/>
                <a:cs typeface="Times New Roman" panose="02020603050405020304" pitchFamily="18" charset="0"/>
              </a:rPr>
              <a:t> </a:t>
            </a:r>
            <a:r>
              <a:rPr lang="vi-VN" sz="1400" i="1" kern="1200" dirty="0" smtClean="0">
                <a:solidFill>
                  <a:srgbClr val="FFFF00"/>
                </a:solidFill>
                <a:latin typeface="Times New Roman" panose="02020603050405020304" pitchFamily="18" charset="0"/>
                <a:ea typeface="SimSun" pitchFamily="2" charset="-122"/>
                <a:cs typeface="Times New Roman" panose="02020603050405020304" pitchFamily="18" charset="0"/>
              </a:rPr>
              <a:t>      </a:t>
            </a:r>
          </a:p>
        </p:txBody>
      </p:sp>
      <p:sp>
        <p:nvSpPr>
          <p:cNvPr id="3" name="Rectangle 2"/>
          <p:cNvSpPr/>
          <p:nvPr/>
        </p:nvSpPr>
        <p:spPr>
          <a:xfrm>
            <a:off x="3505228" y="666800"/>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006297" y="1809770"/>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811000" y="1197085"/>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9" name="Rectangle 8"/>
          <p:cNvSpPr/>
          <p:nvPr/>
        </p:nvSpPr>
        <p:spPr>
          <a:xfrm>
            <a:off x="875278" y="2422455"/>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noChangeArrowheads="1"/>
          </p:cNvSpPr>
          <p:nvPr>
            <p:ph idx="4294967295"/>
          </p:nvPr>
        </p:nvSpPr>
        <p:spPr>
          <a:xfrm>
            <a:off x="0" y="0"/>
            <a:ext cx="9144000" cy="5143500"/>
          </a:xfrm>
          <a:noFill/>
        </p:spPr>
        <p:txBody>
          <a:bodyPr/>
          <a:lstStyle/>
          <a:p>
            <a:pPr marL="0" indent="0" eaLnBrk="1" hangingPunct="1">
              <a:lnSpc>
                <a:spcPct val="90000"/>
              </a:lnSpc>
              <a:buFont typeface="Arial" pitchFamily="34" charset="0"/>
              <a:buNone/>
            </a:pPr>
            <a:endParaRPr lang="en-US" sz="700" b="1" dirty="0" smtClean="0">
              <a:solidFill>
                <a:schemeClr val="bg1"/>
              </a:solidFill>
              <a:ea typeface="SimSun" pitchFamily="2" charset="-122"/>
            </a:endParaRPr>
          </a:p>
          <a:p>
            <a:pPr marL="0" lvl="0" indent="0" eaLnBrk="1" hangingPunct="1">
              <a:spcBef>
                <a:spcPct val="0"/>
              </a:spcBef>
              <a:buNone/>
            </a:pPr>
            <a:r>
              <a:rPr lang="vi-VN" sz="4000" b="1" dirty="0" smtClean="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Kỳ</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phước   bảo   an   bình   thiện,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000" b="1" dirty="0">
                <a:ln w="22225">
                  <a:solidFill>
                    <a:schemeClr val="accent2"/>
                  </a:solidFill>
                  <a:prstDash val="solid"/>
                </a:ln>
                <a:solidFill>
                  <a:schemeClr val="accent2">
                    <a:lumMod val="40000"/>
                    <a:lumOff val="60000"/>
                  </a:schemeClr>
                </a:solidFill>
                <a:latin typeface="Times New Roman" panose="02020603050405020304" pitchFamily="18" charset="0"/>
                <a:ea typeface="SimSun" pitchFamily="2" charset="-122"/>
                <a:cs typeface="Times New Roman" panose="02020603050405020304" pitchFamily="18" charset="0"/>
              </a:rPr>
              <a:t>Trang</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0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nghiêm   </a:t>
            </a: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Vô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Thượng   Bồ   Đề.</a:t>
            </a:r>
            <a:r>
              <a:rPr lang="en-US" sz="1400" i="1" kern="1200"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sz="1400" i="1" kern="1200" dirty="0" smtClean="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lvl="0" indent="0" eaLnBrk="1" hangingPunct="1">
              <a:spcBef>
                <a:spcPct val="0"/>
              </a:spcBef>
              <a:buNone/>
            </a:pP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Phổ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nguyện   Pháp   Giới   oán   thân.</a:t>
            </a:r>
            <a:r>
              <a:rPr lang="en-US" sz="1400" i="1" kern="1200" dirty="0">
                <a:solidFill>
                  <a:srgbClr val="FFFF00"/>
                </a:solidFill>
                <a:latin typeface="Times New Roman" panose="02020603050405020304" pitchFamily="18" charset="0"/>
                <a:ea typeface="SimSun" pitchFamily="2" charset="-122"/>
                <a:cs typeface="Times New Roman" panose="02020603050405020304" pitchFamily="18" charset="0"/>
              </a:rPr>
              <a:t> </a:t>
            </a:r>
            <a:r>
              <a:rPr lang="vi-VN" sz="1400" i="1" kern="1200" dirty="0" smtClean="0">
                <a:solidFill>
                  <a:srgbClr val="FFFF00"/>
                </a:solidFill>
                <a:latin typeface="Times New Roman" panose="02020603050405020304" pitchFamily="18" charset="0"/>
                <a:ea typeface="SimSun" pitchFamily="2" charset="-122"/>
                <a:cs typeface="Times New Roman" panose="02020603050405020304" pitchFamily="18" charset="0"/>
              </a:rPr>
              <a:t>   </a:t>
            </a:r>
            <a:endParaRPr lang="vi-VN" sz="40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85000"/>
              </a:lnSpc>
              <a:spcBef>
                <a:spcPts val="200"/>
              </a:spcBef>
              <a:buNone/>
            </a:pPr>
            <a:r>
              <a:rPr lang="vi-VN" sz="4000" dirty="0">
                <a:solidFill>
                  <a:schemeClr val="bg1"/>
                </a:solidFill>
                <a:latin typeface="Times New Roman" panose="02020603050405020304" pitchFamily="18" charset="0"/>
                <a:ea typeface="SimSun" pitchFamily="2" charset="-122"/>
                <a:cs typeface="Times New Roman" panose="02020603050405020304" pitchFamily="18" charset="0"/>
              </a:rPr>
              <a:t>Cộng   </a:t>
            </a:r>
            <a:r>
              <a:rPr lang="vi-VN" sz="4000" dirty="0" smtClean="0">
                <a:solidFill>
                  <a:schemeClr val="bg1"/>
                </a:solidFill>
                <a:latin typeface="Times New Roman" panose="02020603050405020304" pitchFamily="18" charset="0"/>
                <a:ea typeface="SimSun" pitchFamily="2" charset="-122"/>
                <a:cs typeface="Times New Roman" panose="02020603050405020304" pitchFamily="18" charset="0"/>
              </a:rPr>
              <a:t>  nhập   Tỳ   Lô   Tánh   Hải.</a:t>
            </a:r>
          </a:p>
          <a:p>
            <a:pPr marL="0" indent="0" eaLnBrk="1" hangingPunct="1">
              <a:lnSpc>
                <a:spcPct val="85000"/>
              </a:lnSpc>
              <a:spcBef>
                <a:spcPts val="200"/>
              </a:spcBef>
              <a:buNone/>
            </a:pPr>
            <a:endParaRPr lang="vi-VN" altLang="ja-JP" sz="2000" dirty="0" smtClean="0">
              <a:solidFill>
                <a:schemeClr val="bg1"/>
              </a:solidFill>
              <a:ea typeface="SimSun" pitchFamily="2" charset="-122"/>
            </a:endParaRPr>
          </a:p>
          <a:p>
            <a:pPr marL="0" indent="0" eaLnBrk="1" hangingPunct="1">
              <a:lnSpc>
                <a:spcPct val="85000"/>
              </a:lnSpc>
              <a:spcBef>
                <a:spcPts val="200"/>
              </a:spcBef>
              <a:buNone/>
            </a:pPr>
            <a:r>
              <a:rPr lang="ja-JP" altLang="en-US" sz="4100" dirty="0" smtClean="0">
                <a:solidFill>
                  <a:schemeClr val="bg1"/>
                </a:solidFill>
                <a:ea typeface="SimSun" pitchFamily="2" charset="-122"/>
              </a:rPr>
              <a:t>祈 </a:t>
            </a:r>
            <a:r>
              <a:rPr lang="vi-VN" altLang="ja-JP" sz="4100" dirty="0" smtClean="0">
                <a:solidFill>
                  <a:schemeClr val="bg1"/>
                </a:solidFill>
                <a:ea typeface="SimSun" pitchFamily="2" charset="-122"/>
              </a:rPr>
              <a:t> </a:t>
            </a:r>
            <a:r>
              <a:rPr lang="ja-JP" altLang="en-US" sz="4100" dirty="0" smtClean="0">
                <a:solidFill>
                  <a:schemeClr val="bg1"/>
                </a:solidFill>
                <a:ea typeface="SimSun" pitchFamily="2" charset="-122"/>
              </a:rPr>
              <a:t>福 </a:t>
            </a:r>
            <a:r>
              <a:rPr lang="vi-VN" altLang="ja-JP" sz="4100" dirty="0" smtClean="0">
                <a:solidFill>
                  <a:schemeClr val="bg1"/>
                </a:solidFill>
                <a:ea typeface="SimSun" pitchFamily="2" charset="-122"/>
              </a:rPr>
              <a:t> </a:t>
            </a:r>
            <a:r>
              <a:rPr lang="ja-JP" altLang="en-US" sz="4100" dirty="0" smtClean="0">
                <a:solidFill>
                  <a:schemeClr val="bg1"/>
                </a:solidFill>
                <a:ea typeface="SimSun" pitchFamily="2" charset="-122"/>
              </a:rPr>
              <a:t>保 </a:t>
            </a:r>
            <a:r>
              <a:rPr lang="vi-VN" altLang="ja-JP" sz="4100" dirty="0" smtClean="0">
                <a:solidFill>
                  <a:schemeClr val="bg1"/>
                </a:solidFill>
                <a:ea typeface="SimSun" pitchFamily="2" charset="-122"/>
              </a:rPr>
              <a:t> </a:t>
            </a:r>
            <a:r>
              <a:rPr lang="ja-JP" altLang="en-US" sz="4100" dirty="0" smtClean="0">
                <a:solidFill>
                  <a:schemeClr val="bg1"/>
                </a:solidFill>
                <a:ea typeface="SimSun" pitchFamily="2" charset="-122"/>
              </a:rPr>
              <a:t>安 </a:t>
            </a:r>
            <a:r>
              <a:rPr lang="vi-VN" altLang="ja-JP" sz="4100" dirty="0" smtClean="0">
                <a:solidFill>
                  <a:schemeClr val="bg1"/>
                </a:solidFill>
                <a:ea typeface="SimSun" pitchFamily="2" charset="-122"/>
              </a:rPr>
              <a:t> </a:t>
            </a:r>
            <a:r>
              <a:rPr lang="ja-JP" altLang="en-US" sz="4100" dirty="0" smtClean="0">
                <a:solidFill>
                  <a:schemeClr val="bg1"/>
                </a:solidFill>
                <a:ea typeface="SimSun" pitchFamily="2" charset="-122"/>
              </a:rPr>
              <a:t>平</a:t>
            </a:r>
            <a:r>
              <a:rPr lang="vi-VN" altLang="ja-JP" sz="4100" dirty="0" smtClean="0">
                <a:solidFill>
                  <a:schemeClr val="bg1"/>
                </a:solidFill>
                <a:ea typeface="SimSun" pitchFamily="2" charset="-122"/>
              </a:rPr>
              <a:t> </a:t>
            </a:r>
            <a:r>
              <a:rPr lang="ja-JP" altLang="en-US" sz="4100" dirty="0" smtClean="0">
                <a:solidFill>
                  <a:schemeClr val="bg1"/>
                </a:solidFill>
                <a:ea typeface="SimSun" pitchFamily="2" charset="-122"/>
              </a:rPr>
              <a:t> </a:t>
            </a:r>
            <a:r>
              <a:rPr lang="ja-JP" altLang="en-US" sz="4100" dirty="0">
                <a:solidFill>
                  <a:schemeClr val="bg1"/>
                </a:solidFill>
                <a:ea typeface="SimSun" pitchFamily="2" charset="-122"/>
              </a:rPr>
              <a:t>善</a:t>
            </a:r>
            <a:r>
              <a:rPr lang="en-US" altLang="ja-JP" sz="4100" dirty="0">
                <a:solidFill>
                  <a:schemeClr val="bg1"/>
                </a:solidFill>
                <a:ea typeface="SimSun" pitchFamily="2" charset="-122"/>
              </a:rPr>
              <a:t>, </a:t>
            </a:r>
            <a:endParaRPr lang="vi-VN" altLang="ja-JP" sz="4100" dirty="0" smtClean="0">
              <a:solidFill>
                <a:schemeClr val="bg1"/>
              </a:solidFill>
              <a:ea typeface="SimSun" pitchFamily="2" charset="-122"/>
            </a:endParaRPr>
          </a:p>
          <a:p>
            <a:pPr marL="0" indent="0" eaLnBrk="1" hangingPunct="1">
              <a:lnSpc>
                <a:spcPct val="85000"/>
              </a:lnSpc>
              <a:spcBef>
                <a:spcPts val="200"/>
              </a:spcBef>
              <a:buNone/>
            </a:pPr>
            <a:r>
              <a:rPr lang="zh-TW" altLang="en-US" sz="4100" dirty="0">
                <a:solidFill>
                  <a:schemeClr val="bg1"/>
                </a:solidFill>
                <a:ea typeface="SimSun" pitchFamily="2" charset="-122"/>
              </a:rPr>
              <a:t>莊 </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嚴</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無</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上</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菩</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a:t>
            </a:r>
            <a:r>
              <a:rPr lang="zh-TW" altLang="en-US" sz="4100" dirty="0">
                <a:solidFill>
                  <a:schemeClr val="bg1"/>
                </a:solidFill>
                <a:ea typeface="SimSun" pitchFamily="2" charset="-122"/>
              </a:rPr>
              <a:t>提</a:t>
            </a:r>
            <a:r>
              <a:rPr lang="en-US" altLang="zh-TW" sz="4100" dirty="0" smtClean="0">
                <a:solidFill>
                  <a:schemeClr val="bg1"/>
                </a:solidFill>
                <a:ea typeface="SimSun" pitchFamily="2" charset="-122"/>
              </a:rPr>
              <a:t>,</a:t>
            </a:r>
            <a:endParaRPr lang="vi-VN" altLang="zh-TW" sz="4100" dirty="0" smtClean="0">
              <a:solidFill>
                <a:schemeClr val="bg1"/>
              </a:solidFill>
              <a:ea typeface="SimSun" pitchFamily="2" charset="-122"/>
            </a:endParaRPr>
          </a:p>
          <a:p>
            <a:pPr marL="0" indent="0" eaLnBrk="1" hangingPunct="1">
              <a:lnSpc>
                <a:spcPct val="85000"/>
              </a:lnSpc>
              <a:spcBef>
                <a:spcPts val="200"/>
              </a:spcBef>
              <a:buNone/>
            </a:pPr>
            <a:r>
              <a:rPr lang="zh-TW" altLang="en-US" sz="4100" dirty="0">
                <a:solidFill>
                  <a:schemeClr val="bg1"/>
                </a:solidFill>
                <a:ea typeface="SimSun" pitchFamily="2" charset="-122"/>
              </a:rPr>
              <a:t>普 </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願 </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法 </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界</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冤</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a:t>
            </a:r>
            <a:r>
              <a:rPr lang="zh-TW" altLang="en-US" sz="4100" dirty="0">
                <a:solidFill>
                  <a:schemeClr val="bg1"/>
                </a:solidFill>
                <a:ea typeface="SimSun" pitchFamily="2" charset="-122"/>
              </a:rPr>
              <a:t>親</a:t>
            </a:r>
            <a:r>
              <a:rPr lang="en-US" altLang="zh-TW" sz="4100" dirty="0">
                <a:solidFill>
                  <a:schemeClr val="bg1"/>
                </a:solidFill>
                <a:ea typeface="SimSun" pitchFamily="2" charset="-122"/>
              </a:rPr>
              <a:t>, </a:t>
            </a:r>
            <a:endParaRPr lang="vi-VN" altLang="ja-JP" sz="4100" dirty="0" smtClean="0">
              <a:solidFill>
                <a:schemeClr val="bg1"/>
              </a:solidFill>
              <a:ea typeface="SimSun" pitchFamily="2" charset="-122"/>
            </a:endParaRPr>
          </a:p>
          <a:p>
            <a:pPr marL="0" indent="0" eaLnBrk="1" hangingPunct="1">
              <a:lnSpc>
                <a:spcPct val="85000"/>
              </a:lnSpc>
              <a:spcBef>
                <a:spcPts val="200"/>
              </a:spcBef>
              <a:buNone/>
            </a:pPr>
            <a:r>
              <a:rPr lang="zh-TW" altLang="en-US" sz="4100" dirty="0">
                <a:solidFill>
                  <a:schemeClr val="bg1"/>
                </a:solidFill>
                <a:ea typeface="SimSun" pitchFamily="2" charset="-122"/>
              </a:rPr>
              <a:t>共 </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入</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毘</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盧</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性</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a:t>
            </a:r>
            <a:r>
              <a:rPr lang="zh-TW" altLang="en-US" sz="4100" dirty="0">
                <a:solidFill>
                  <a:schemeClr val="bg1"/>
                </a:solidFill>
                <a:ea typeface="SimSun" pitchFamily="2" charset="-122"/>
              </a:rPr>
              <a:t>海</a:t>
            </a:r>
            <a:r>
              <a:rPr lang="en-US" altLang="zh-TW" sz="4100" dirty="0">
                <a:solidFill>
                  <a:schemeClr val="bg1"/>
                </a:solidFill>
                <a:ea typeface="SimSun" pitchFamily="2" charset="-122"/>
              </a:rPr>
              <a:t>. </a:t>
            </a:r>
            <a:endParaRPr lang="vi-VN" sz="4100" dirty="0" smtClean="0">
              <a:solidFill>
                <a:schemeClr val="bg1"/>
              </a:solidFill>
              <a:ea typeface="SimSun" pitchFamily="2" charset="-122"/>
            </a:endParaRPr>
          </a:p>
        </p:txBody>
      </p:sp>
      <p:sp>
        <p:nvSpPr>
          <p:cNvPr id="3" name="Rectangle 2"/>
          <p:cNvSpPr/>
          <p:nvPr/>
        </p:nvSpPr>
        <p:spPr>
          <a:xfrm>
            <a:off x="637327" y="468478"/>
            <a:ext cx="569387"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295486" y="1189976"/>
            <a:ext cx="684803"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(L</a:t>
            </a:r>
            <a:r>
              <a:rPr lang="vi-VN" i="1" dirty="0" smtClean="0">
                <a:solidFill>
                  <a:srgbClr val="FFC000"/>
                </a:solidFill>
                <a:latin typeface="Times New Roman" panose="02020603050405020304" pitchFamily="18" charset="0"/>
                <a:cs typeface="Times New Roman" panose="02020603050405020304" pitchFamily="18" charset="0"/>
              </a:rPr>
              <a:t>ên</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
        <p:nvSpPr>
          <p:cNvPr id="11" name="Rectangle 10"/>
          <p:cNvSpPr/>
          <p:nvPr/>
        </p:nvSpPr>
        <p:spPr>
          <a:xfrm>
            <a:off x="1142594" y="2280805"/>
            <a:ext cx="595035" cy="369332"/>
          </a:xfrm>
          <a:prstGeom prst="rect">
            <a:avLst/>
          </a:prstGeom>
        </p:spPr>
        <p:txBody>
          <a:bodyPr wrap="none">
            <a:spAutoFit/>
          </a:bodyPr>
          <a:lstStyle/>
          <a:p>
            <a:r>
              <a:rPr lang="en-US" i="1" dirty="0" smtClean="0">
                <a:solidFill>
                  <a:srgbClr val="FFC000"/>
                </a:solidFill>
                <a:latin typeface="Times New Roman" panose="02020603050405020304" pitchFamily="18" charset="0"/>
                <a:cs typeface="Times New Roman" panose="02020603050405020304" pitchFamily="18" charset="0"/>
              </a:rPr>
              <a:t>(</a:t>
            </a:r>
            <a:r>
              <a:rPr lang="vi-VN" i="1" dirty="0" smtClean="0">
                <a:solidFill>
                  <a:srgbClr val="FFC000"/>
                </a:solidFill>
                <a:latin typeface="Times New Roman" panose="02020603050405020304" pitchFamily="18" charset="0"/>
                <a:cs typeface="Times New Roman" panose="02020603050405020304" pitchFamily="18" charset="0"/>
              </a:rPr>
              <a:t>Xá</a:t>
            </a:r>
            <a:r>
              <a:rPr lang="en-US" i="1" dirty="0" smtClean="0">
                <a:solidFill>
                  <a:srgbClr val="FFC000"/>
                </a:solidFill>
                <a:latin typeface="Times New Roman" panose="02020603050405020304" pitchFamily="18" charset="0"/>
                <a:cs typeface="Times New Roman" panose="02020603050405020304" pitchFamily="18" charset="0"/>
              </a:rPr>
              <a:t>)</a:t>
            </a:r>
            <a:endParaRPr lang="en-US" i="1"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999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mô Đại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Bi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Quan Thế Âm Bồ Tát</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i="1" dirty="0" smtClean="0">
                <a:solidFill>
                  <a:srgbClr val="FFC000"/>
                </a:solidFill>
                <a:latin typeface="Times New Roman" panose="02020603050405020304" pitchFamily="18" charset="0"/>
                <a:ea typeface="SimSun" pitchFamily="2" charset="-122"/>
                <a:cs typeface="Times New Roman" panose="02020603050405020304" pitchFamily="18" charset="0"/>
              </a:rPr>
              <a:t>(</a:t>
            </a:r>
            <a:r>
              <a:rPr lang="vi-VN" i="1" dirty="0">
                <a:solidFill>
                  <a:srgbClr val="FFC000"/>
                </a:solidFill>
                <a:latin typeface="Times New Roman" panose="02020603050405020304" pitchFamily="18" charset="0"/>
                <a:ea typeface="SimSun" pitchFamily="2" charset="-122"/>
                <a:cs typeface="Times New Roman" panose="02020603050405020304" pitchFamily="18" charset="0"/>
              </a:rPr>
              <a:t>3 lần)</a:t>
            </a:r>
            <a:r>
              <a:rPr lang="vi-VN" sz="2000" i="1" dirty="0">
                <a:solidFill>
                  <a:srgbClr val="FFC000"/>
                </a:solidFill>
                <a:latin typeface="Times New Roman" panose="02020603050405020304" pitchFamily="18" charset="0"/>
                <a:ea typeface="SimSun" pitchFamily="2" charset="-122"/>
                <a:cs typeface="Times New Roman" panose="02020603050405020304" pitchFamily="18" charset="0"/>
              </a:rPr>
              <a:t>     </a:t>
            </a:r>
            <a:r>
              <a:rPr lang="vi-VN" sz="2000" dirty="0">
                <a:solidFill>
                  <a:schemeClr val="bg1"/>
                </a:solidFill>
                <a:latin typeface="Times New Roman" panose="02020603050405020304" pitchFamily="18" charset="0"/>
                <a:ea typeface="SimSun" pitchFamily="2" charset="-122"/>
                <a:cs typeface="Times New Roman" panose="02020603050405020304" pitchFamily="18" charset="0"/>
              </a:rPr>
              <a:t>                                                                                        </a:t>
            </a:r>
          </a:p>
          <a:p>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南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無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大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悲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觀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世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音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菩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薩</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endParaRPr lang="vi-VN" sz="20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algn="ctr"/>
            <a:r>
              <a:rPr lang="vi-VN" sz="2000" i="1" dirty="0" smtClean="0">
                <a:solidFill>
                  <a:srgbClr val="FFFF00"/>
                </a:solidFill>
                <a:latin typeface="Times New Roman" panose="02020603050405020304" pitchFamily="18" charset="0"/>
                <a:ea typeface="SimSun" pitchFamily="2" charset="-122"/>
                <a:cs typeface="Times New Roman" panose="02020603050405020304" pitchFamily="18" charset="0"/>
              </a:rPr>
              <a:t>(</a:t>
            </a:r>
            <a:r>
              <a:rPr lang="vi-VN" sz="2000" i="1" dirty="0">
                <a:solidFill>
                  <a:srgbClr val="FFFF00"/>
                </a:solidFill>
                <a:latin typeface="Times New Roman" panose="02020603050405020304" pitchFamily="18" charset="0"/>
                <a:ea typeface="SimSun" pitchFamily="2" charset="-122"/>
                <a:cs typeface="Times New Roman" panose="02020603050405020304" pitchFamily="18" charset="0"/>
              </a:rPr>
              <a:t>Vị chủ pháp cầm ly nước nói)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Bồ   Tát   liễu   đầu   cam   lộ   thủy,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Năng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linh  nhất  trích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biến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thập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phương.</a:t>
            </a:r>
          </a:p>
          <a:p>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菩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薩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柳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頭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甘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露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水</a:t>
            </a:r>
            <a:r>
              <a:rPr lang="en-US" altLang="zh-TW" sz="4100" dirty="0">
                <a:solidFill>
                  <a:schemeClr val="bg1"/>
                </a:solidFill>
                <a:latin typeface="Times New Roman" panose="02020603050405020304" pitchFamily="18" charset="0"/>
                <a:ea typeface="SimSun" pitchFamily="2" charset="-122"/>
                <a:cs typeface="Times New Roman" panose="02020603050405020304" pitchFamily="18" charset="0"/>
              </a:rPr>
              <a:t>,</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能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令</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一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滴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遍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十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方</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4"/>
          <p:cNvSpPr>
            <a:spLocks noChangeArrowheads="1"/>
          </p:cNvSpPr>
          <p:nvPr/>
        </p:nvSpPr>
        <p:spPr bwMode="auto">
          <a:xfrm>
            <a:off x="-794" y="6368"/>
            <a:ext cx="9144000" cy="5162550"/>
          </a:xfrm>
          <a:prstGeom prst="rect">
            <a:avLst/>
          </a:prstGeom>
          <a:noFill/>
          <a:ln w="9525">
            <a:noFill/>
            <a:miter lim="800000"/>
            <a:headEnd/>
            <a:tailEnd/>
          </a:ln>
        </p:spPr>
        <p:txBody>
          <a:bodyPr/>
          <a:lstStyle/>
          <a:p>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Tinh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chiên   cấu   uế   tận   quyên   trừ,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Linh   thử   Đàn   Tràng   tất   thanh   tịnh. </a:t>
            </a:r>
          </a:p>
          <a:p>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Giáo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hữu chân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ngôn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cẩn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đương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trì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tụng.</a:t>
            </a:r>
          </a:p>
          <a:p>
            <a:endParaRPr lang="vi-VN" altLang="zh-TW" sz="4000" dirty="0" smtClean="0">
              <a:solidFill>
                <a:schemeClr val="bg1"/>
              </a:solidFill>
              <a:latin typeface="Times New Roman" pitchFamily="18" charset="0"/>
              <a:ea typeface="SimSun" pitchFamily="2" charset="-122"/>
              <a:cs typeface="Times New Roman" panose="02020603050405020304" pitchFamily="18" charset="0"/>
            </a:endParaRPr>
          </a:p>
          <a:p>
            <a:r>
              <a:rPr lang="zh-TW" altLang="en-US" sz="4100" dirty="0" smtClean="0">
                <a:solidFill>
                  <a:schemeClr val="bg1"/>
                </a:solidFill>
                <a:latin typeface="Times New Roman" pitchFamily="18" charset="0"/>
                <a:ea typeface="SimSun" pitchFamily="2" charset="-122"/>
                <a:cs typeface="Times New Roman" panose="02020603050405020304" pitchFamily="18" charset="0"/>
              </a:rPr>
              <a:t>腥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羶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垢</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穢</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盡</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蠲</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a:solidFill>
                  <a:schemeClr val="bg1"/>
                </a:solidFill>
                <a:latin typeface="Times New Roman" pitchFamily="18" charset="0"/>
                <a:ea typeface="SimSun" pitchFamily="2" charset="-122"/>
                <a:cs typeface="Times New Roman" panose="02020603050405020304" pitchFamily="18" charset="0"/>
              </a:rPr>
              <a:t>除</a:t>
            </a:r>
            <a:r>
              <a:rPr lang="en-US" altLang="zh-TW" sz="4100" dirty="0">
                <a:solidFill>
                  <a:schemeClr val="bg1"/>
                </a:solidFill>
                <a:latin typeface="Times New Roman"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itchFamily="18" charset="0"/>
              <a:ea typeface="SimSun" pitchFamily="2" charset="-122"/>
              <a:cs typeface="Times New Roman" panose="02020603050405020304" pitchFamily="18" charset="0"/>
            </a:endParaRPr>
          </a:p>
          <a:p>
            <a:r>
              <a:rPr lang="zh-TW" altLang="en-US" sz="4100" dirty="0">
                <a:solidFill>
                  <a:schemeClr val="bg1"/>
                </a:solidFill>
                <a:latin typeface="Times New Roman" pitchFamily="18" charset="0"/>
                <a:ea typeface="SimSun" pitchFamily="2" charset="-122"/>
                <a:cs typeface="Times New Roman" panose="02020603050405020304" pitchFamily="18" charset="0"/>
              </a:rPr>
              <a:t>令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此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壇</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場</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a:solidFill>
                  <a:schemeClr val="bg1"/>
                </a:solidFill>
                <a:latin typeface="Times New Roman" pitchFamily="18" charset="0"/>
                <a:ea typeface="SimSun" pitchFamily="2" charset="-122"/>
                <a:cs typeface="Times New Roman" panose="02020603050405020304" pitchFamily="18" charset="0"/>
              </a:rPr>
              <a:t>悉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清</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a:solidFill>
                  <a:schemeClr val="bg1"/>
                </a:solidFill>
                <a:latin typeface="Times New Roman" pitchFamily="18" charset="0"/>
                <a:ea typeface="SimSun" pitchFamily="2" charset="-122"/>
                <a:cs typeface="Times New Roman" panose="02020603050405020304" pitchFamily="18" charset="0"/>
              </a:rPr>
              <a:t>淨</a:t>
            </a:r>
            <a:r>
              <a:rPr lang="en-US" altLang="zh-TW" sz="4100" dirty="0">
                <a:solidFill>
                  <a:schemeClr val="bg1"/>
                </a:solidFill>
                <a:latin typeface="Times New Roman" pitchFamily="18" charset="0"/>
                <a:ea typeface="SimSun" pitchFamily="2" charset="-122"/>
                <a:cs typeface="Times New Roman" panose="02020603050405020304" pitchFamily="18" charset="0"/>
              </a:rPr>
              <a:t>. </a:t>
            </a:r>
            <a:endParaRPr lang="vi-VN" altLang="zh-TW" sz="4100" dirty="0" smtClean="0">
              <a:solidFill>
                <a:schemeClr val="bg1"/>
              </a:solidFill>
              <a:latin typeface="Times New Roman" pitchFamily="18" charset="0"/>
              <a:ea typeface="SimSun" pitchFamily="2" charset="-122"/>
              <a:cs typeface="Times New Roman" panose="02020603050405020304" pitchFamily="18" charset="0"/>
            </a:endParaRPr>
          </a:p>
          <a:p>
            <a:r>
              <a:rPr lang="zh-TW" altLang="en-US" sz="4100" dirty="0">
                <a:solidFill>
                  <a:schemeClr val="bg1"/>
                </a:solidFill>
                <a:latin typeface="Times New Roman" pitchFamily="18" charset="0"/>
                <a:ea typeface="SimSun" pitchFamily="2" charset="-122"/>
                <a:cs typeface="Times New Roman" panose="02020603050405020304" pitchFamily="18" charset="0"/>
              </a:rPr>
              <a:t>敎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有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眞</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言</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謹</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當</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a:solidFill>
                  <a:schemeClr val="bg1"/>
                </a:solidFill>
                <a:latin typeface="Times New Roman" pitchFamily="18" charset="0"/>
                <a:ea typeface="SimSun" pitchFamily="2" charset="-122"/>
                <a:cs typeface="Times New Roman" panose="02020603050405020304" pitchFamily="18" charset="0"/>
              </a:rPr>
              <a:t>持 </a:t>
            </a:r>
            <a:r>
              <a:rPr lang="vi-VN" altLang="zh-TW" sz="4100" dirty="0" smtClean="0">
                <a:solidFill>
                  <a:schemeClr val="bg1"/>
                </a:solidFill>
                <a:latin typeface="Times New Roman" pitchFamily="18" charset="0"/>
                <a:ea typeface="SimSun" pitchFamily="2" charset="-122"/>
                <a:cs typeface="Times New Roman" panose="02020603050405020304" pitchFamily="18" charset="0"/>
              </a:rPr>
              <a:t> </a:t>
            </a:r>
            <a:r>
              <a:rPr lang="zh-TW" altLang="en-US" sz="4100" dirty="0" smtClean="0">
                <a:solidFill>
                  <a:schemeClr val="bg1"/>
                </a:solidFill>
                <a:latin typeface="Times New Roman" pitchFamily="18" charset="0"/>
                <a:ea typeface="SimSun" pitchFamily="2" charset="-122"/>
                <a:cs typeface="Times New Roman" panose="02020603050405020304" pitchFamily="18" charset="0"/>
              </a:rPr>
              <a:t>誦</a:t>
            </a:r>
            <a:r>
              <a:rPr lang="en-US" altLang="zh-TW" sz="4100" dirty="0">
                <a:solidFill>
                  <a:schemeClr val="bg1"/>
                </a:solidFill>
                <a:latin typeface="Times New Roman" pitchFamily="18" charset="0"/>
                <a:ea typeface="SimSun" pitchFamily="2" charset="-122"/>
                <a:cs typeface="Times New Roman" panose="02020603050405020304" pitchFamily="18" charset="0"/>
              </a:rPr>
              <a:t>. </a:t>
            </a:r>
            <a:endParaRPr lang="en-US" sz="4100" dirty="0">
              <a:solidFill>
                <a:schemeClr val="bg1"/>
              </a:solidFill>
              <a:latin typeface="Times New Roman"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754362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BD8CD268-64A0-4ECE-8D63-6C95238F5FEC}" type="slidenum">
              <a:rPr lang="en-US" sz="1200">
                <a:solidFill>
                  <a:srgbClr val="898989"/>
                </a:solidFill>
                <a:ea typeface="SimSun" pitchFamily="2" charset="-122"/>
              </a:rPr>
              <a:pPr algn="r"/>
              <a:t>5</a:t>
            </a:fld>
            <a:endParaRPr lang="en-US" sz="1200">
              <a:solidFill>
                <a:srgbClr val="898989"/>
              </a:solidFill>
              <a:ea typeface="SimSun" pitchFamily="2" charset="-122"/>
            </a:endParaRPr>
          </a:p>
        </p:txBody>
      </p:sp>
      <p:sp>
        <p:nvSpPr>
          <p:cNvPr id="13315" name="Content Placeholder 2"/>
          <p:cNvSpPr>
            <a:spLocks noGrp="1" noChangeArrowheads="1"/>
          </p:cNvSpPr>
          <p:nvPr>
            <p:ph idx="4294967295"/>
          </p:nvPr>
        </p:nvSpPr>
        <p:spPr>
          <a:xfrm>
            <a:off x="120" y="19100"/>
            <a:ext cx="9144000" cy="5138737"/>
          </a:xfrm>
          <a:noFill/>
        </p:spPr>
        <p:txBody>
          <a:bodyPr/>
          <a:lstStyle/>
          <a:p>
            <a:pPr marL="0" indent="0" algn="ctr" eaLnBrk="1" hangingPunct="1">
              <a:lnSpc>
                <a:spcPct val="90000"/>
              </a:lnSpc>
              <a:buNone/>
            </a:pP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ĐẠI </a:t>
            </a:r>
            <a:r>
              <a:rPr lang="vi-VN" sz="2000" dirty="0">
                <a:solidFill>
                  <a:srgbClr val="FFFF00"/>
                </a:solidFill>
                <a:latin typeface="Times New Roman" panose="02020603050405020304" pitchFamily="18" charset="0"/>
                <a:ea typeface="SimSun" pitchFamily="2" charset="-122"/>
                <a:cs typeface="Times New Roman" panose="02020603050405020304" pitchFamily="18" charset="0"/>
              </a:rPr>
              <a:t>BI </a:t>
            </a:r>
            <a:r>
              <a:rPr lang="vi-VN" sz="2000" dirty="0" smtClean="0">
                <a:solidFill>
                  <a:srgbClr val="FFFF00"/>
                </a:solidFill>
                <a:latin typeface="Times New Roman" panose="02020603050405020304" pitchFamily="18" charset="0"/>
                <a:ea typeface="SimSun" pitchFamily="2" charset="-122"/>
                <a:cs typeface="Times New Roman" panose="02020603050405020304" pitchFamily="18" charset="0"/>
              </a:rPr>
              <a:t>CHÚ  -  </a:t>
            </a:r>
            <a:r>
              <a:rPr lang="ja-JP" altLang="en-US" sz="2000" dirty="0">
                <a:solidFill>
                  <a:srgbClr val="FFFF00"/>
                </a:solidFill>
                <a:latin typeface="Times New Roman" panose="02020603050405020304" pitchFamily="18" charset="0"/>
                <a:ea typeface="SimSun" pitchFamily="2" charset="-122"/>
                <a:cs typeface="Times New Roman" panose="02020603050405020304" pitchFamily="18" charset="0"/>
              </a:rPr>
              <a:t>大 悲 咒 </a:t>
            </a:r>
            <a:endParaRPr lang="vi-VN" altLang="ja-JP" sz="2000" dirty="0" smtClean="0">
              <a:solidFill>
                <a:srgbClr val="FFFF00"/>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90000"/>
              </a:lnSpc>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hắc ra đát na, đá ra dạ da.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a rị da.  Bà lô yết đế, thước bát ra da.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Bồ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đề tát đỏa bà da.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ha tát đỏa bà da.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ha ca lô ni ca da.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100" dirty="0">
                <a:solidFill>
                  <a:schemeClr val="bg1"/>
                </a:solidFill>
                <a:ea typeface="SimSun" pitchFamily="2" charset="-122"/>
              </a:rPr>
              <a:t>南 無 喝 囉 怛 那 哆 囉 夜 </a:t>
            </a:r>
            <a:r>
              <a:rPr lang="zh-TW" altLang="en-US" sz="4100" dirty="0" smtClean="0">
                <a:solidFill>
                  <a:schemeClr val="bg1"/>
                </a:solidFill>
                <a:ea typeface="SimSun" pitchFamily="2" charset="-122"/>
              </a:rPr>
              <a:t>耶</a:t>
            </a:r>
            <a:r>
              <a:rPr lang="vi-VN" altLang="zh-TW" sz="4100" dirty="0" smtClean="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a:solidFill>
                  <a:schemeClr val="bg1"/>
                </a:solidFill>
                <a:ea typeface="SimSun" pitchFamily="2" charset="-122"/>
              </a:rPr>
              <a:t>南 無 阿 唎 </a:t>
            </a:r>
            <a:r>
              <a:rPr lang="zh-TW" altLang="en-US" sz="4100" dirty="0" smtClean="0">
                <a:solidFill>
                  <a:schemeClr val="bg1"/>
                </a:solidFill>
                <a:ea typeface="SimSun" pitchFamily="2" charset="-122"/>
              </a:rPr>
              <a:t>耶</a:t>
            </a:r>
            <a:r>
              <a:rPr lang="vi-VN" altLang="zh-TW" sz="4100" dirty="0">
                <a:solidFill>
                  <a:schemeClr val="bg1"/>
                </a:solidFill>
                <a:ea typeface="SimSun" pitchFamily="2" charset="-122"/>
              </a:rPr>
              <a:t> </a:t>
            </a:r>
            <a:r>
              <a:rPr lang="vi-VN" altLang="zh-TW" sz="4100" dirty="0" smtClean="0">
                <a:solidFill>
                  <a:schemeClr val="bg1"/>
                </a:solidFill>
                <a:ea typeface="SimSun" pitchFamily="2" charset="-122"/>
              </a:rPr>
              <a:t>- </a:t>
            </a:r>
            <a:r>
              <a:rPr lang="zh-TW" altLang="en-US" sz="4100" dirty="0">
                <a:solidFill>
                  <a:schemeClr val="bg1"/>
                </a:solidFill>
                <a:ea typeface="SimSun" pitchFamily="2" charset="-122"/>
              </a:rPr>
              <a:t>婆 盧 羯 帝 爍 缽 囉 </a:t>
            </a:r>
            <a:r>
              <a:rPr lang="zh-TW" altLang="en-US" sz="4100" dirty="0" smtClean="0">
                <a:solidFill>
                  <a:schemeClr val="bg1"/>
                </a:solidFill>
                <a:ea typeface="SimSun" pitchFamily="2" charset="-122"/>
              </a:rPr>
              <a:t>耶</a:t>
            </a:r>
            <a:r>
              <a:rPr lang="vi-VN" altLang="zh-TW" sz="4100" dirty="0">
                <a:solidFill>
                  <a:schemeClr val="bg1"/>
                </a:solidFill>
                <a:ea typeface="SimSun" pitchFamily="2" charset="-122"/>
              </a:rPr>
              <a:t> </a:t>
            </a:r>
            <a:r>
              <a:rPr lang="vi-VN" altLang="zh-TW" sz="4100" dirty="0" smtClean="0">
                <a:solidFill>
                  <a:schemeClr val="bg1"/>
                </a:solidFill>
                <a:ea typeface="SimSun" pitchFamily="2" charset="-122"/>
              </a:rPr>
              <a:t>- </a:t>
            </a:r>
            <a:r>
              <a:rPr lang="zh-TW" altLang="en-US" sz="4100" dirty="0">
                <a:solidFill>
                  <a:schemeClr val="bg1"/>
                </a:solidFill>
                <a:ea typeface="SimSun" pitchFamily="2" charset="-122"/>
              </a:rPr>
              <a:t>菩 提 薩 </a:t>
            </a:r>
            <a:r>
              <a:rPr lang="zh-TW" altLang="en-US" sz="4000" dirty="0">
                <a:solidFill>
                  <a:schemeClr val="bg1"/>
                </a:solidFill>
                <a:ea typeface="SimSun" pitchFamily="2" charset="-122"/>
              </a:rPr>
              <a:t>埵 婆 </a:t>
            </a:r>
            <a:r>
              <a:rPr lang="zh-TW" altLang="en-US" sz="4000" dirty="0" smtClean="0">
                <a:solidFill>
                  <a:schemeClr val="bg1"/>
                </a:solidFill>
                <a:ea typeface="SimSun" pitchFamily="2" charset="-122"/>
              </a:rPr>
              <a:t>耶</a:t>
            </a:r>
            <a:r>
              <a:rPr lang="vi-VN" altLang="zh-TW" sz="4000" dirty="0" smtClean="0">
                <a:solidFill>
                  <a:schemeClr val="bg1"/>
                </a:solidFill>
                <a:ea typeface="SimSun" pitchFamily="2" charset="-122"/>
              </a:rPr>
              <a:t>- </a:t>
            </a:r>
            <a:r>
              <a:rPr lang="zh-TW" altLang="en-US" sz="4000" dirty="0" smtClean="0">
                <a:solidFill>
                  <a:schemeClr val="bg1"/>
                </a:solidFill>
                <a:ea typeface="SimSun" pitchFamily="2" charset="-122"/>
              </a:rPr>
              <a:t>摩 </a:t>
            </a:r>
            <a:r>
              <a:rPr lang="zh-TW" altLang="en-US" sz="4000" dirty="0">
                <a:solidFill>
                  <a:schemeClr val="bg1"/>
                </a:solidFill>
                <a:ea typeface="SimSun" pitchFamily="2" charset="-122"/>
              </a:rPr>
              <a:t>訶 薩 埵 婆 </a:t>
            </a:r>
            <a:r>
              <a:rPr lang="zh-TW" altLang="en-US" sz="4000" dirty="0" smtClean="0">
                <a:solidFill>
                  <a:schemeClr val="bg1"/>
                </a:solidFill>
                <a:ea typeface="SimSun" pitchFamily="2" charset="-122"/>
              </a:rPr>
              <a:t>耶</a:t>
            </a:r>
            <a:r>
              <a:rPr lang="vi-VN" altLang="zh-TW" sz="4000" dirty="0" smtClean="0">
                <a:solidFill>
                  <a:schemeClr val="bg1"/>
                </a:solidFill>
                <a:ea typeface="SimSun" pitchFamily="2" charset="-122"/>
              </a:rPr>
              <a:t>-</a:t>
            </a:r>
            <a:r>
              <a:rPr lang="en-US" altLang="zh-TW" sz="4000" dirty="0" smtClean="0">
                <a:solidFill>
                  <a:schemeClr val="bg1"/>
                </a:solidFill>
                <a:ea typeface="SimSun" pitchFamily="2" charset="-122"/>
              </a:rPr>
              <a:t> </a:t>
            </a:r>
            <a:r>
              <a:rPr lang="zh-TW" altLang="en-US" sz="4000" dirty="0">
                <a:solidFill>
                  <a:schemeClr val="bg1"/>
                </a:solidFill>
                <a:ea typeface="SimSun" pitchFamily="2" charset="-122"/>
              </a:rPr>
              <a:t>摩 訶 迦 盧 尼 迦 耶</a:t>
            </a:r>
            <a:r>
              <a:rPr lang="en-US" altLang="zh-TW" sz="4000" dirty="0">
                <a:solidFill>
                  <a:schemeClr val="bg1"/>
                </a:solidFill>
                <a:ea typeface="SimSun" pitchFamily="2" charset="-122"/>
              </a:rPr>
              <a:t>, </a:t>
            </a:r>
            <a:endParaRPr lang="en-US" sz="4000" dirty="0" smtClean="0">
              <a:solidFill>
                <a:schemeClr val="bg1"/>
              </a:solidFill>
              <a:ea typeface="SimSun"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noChangeArrowheads="1"/>
          </p:cNvSpPr>
          <p:nvPr/>
        </p:nvSpPr>
        <p:spPr bwMode="auto">
          <a:xfrm>
            <a:off x="6553200" y="4767263"/>
            <a:ext cx="2133600" cy="274637"/>
          </a:xfrm>
          <a:prstGeom prst="rect">
            <a:avLst/>
          </a:prstGeom>
          <a:noFill/>
          <a:ln w="9525">
            <a:noFill/>
            <a:miter lim="800000"/>
            <a:headEnd/>
            <a:tailEnd/>
          </a:ln>
        </p:spPr>
        <p:txBody>
          <a:bodyPr anchor="ctr"/>
          <a:lstStyle/>
          <a:p>
            <a:pPr algn="r"/>
            <a:fld id="{BD8CD268-64A0-4ECE-8D63-6C95238F5FEC}" type="slidenum">
              <a:rPr lang="en-US" sz="1200">
                <a:solidFill>
                  <a:srgbClr val="898989"/>
                </a:solidFill>
                <a:ea typeface="SimSun" pitchFamily="2" charset="-122"/>
              </a:rPr>
              <a:pPr algn="r"/>
              <a:t>6</a:t>
            </a:fld>
            <a:endParaRPr lang="en-US" sz="1200">
              <a:solidFill>
                <a:srgbClr val="898989"/>
              </a:solidFill>
              <a:ea typeface="SimSun" pitchFamily="2" charset="-122"/>
            </a:endParaRPr>
          </a:p>
        </p:txBody>
      </p:sp>
      <p:sp>
        <p:nvSpPr>
          <p:cNvPr id="13315" name="Content Placeholder 2"/>
          <p:cNvSpPr>
            <a:spLocks noGrp="1" noChangeArrowheads="1"/>
          </p:cNvSpPr>
          <p:nvPr>
            <p:ph idx="4294967295"/>
          </p:nvPr>
        </p:nvSpPr>
        <p:spPr>
          <a:xfrm>
            <a:off x="120" y="19100"/>
            <a:ext cx="9144000" cy="5138737"/>
          </a:xfrm>
          <a:noFill/>
        </p:spPr>
        <p:txBody>
          <a:bodyPr/>
          <a:lstStyle/>
          <a:p>
            <a:pPr marL="0" indent="0" eaLnBrk="1" hangingPunct="1">
              <a:lnSpc>
                <a:spcPct val="90000"/>
              </a:lnSpc>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Án</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Tát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bàn ra phạt duệ.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Số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đát na đát tỏa.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tất kiết lật đỏa, y mông a rị da.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Bà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lô kiết đế, thất Phật ra lăng đà bà.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Nam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mô na ra cẩn trì.</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Hê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rị ma ha bàn đa sa mế.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lnSpc>
                <a:spcPct val="90000"/>
              </a:lnSpc>
              <a:buNone/>
            </a:pPr>
            <a:r>
              <a:rPr lang="ja-JP" altLang="en-US" sz="4100" dirty="0">
                <a:solidFill>
                  <a:schemeClr val="bg1"/>
                </a:solidFill>
                <a:ea typeface="SimSun" pitchFamily="2" charset="-122"/>
              </a:rPr>
              <a:t>唵</a:t>
            </a:r>
            <a:r>
              <a:rPr lang="en-US" altLang="ja-JP" sz="4100" dirty="0">
                <a:solidFill>
                  <a:schemeClr val="bg1"/>
                </a:solidFill>
                <a:ea typeface="SimSun" pitchFamily="2" charset="-122"/>
              </a:rPr>
              <a:t>, </a:t>
            </a:r>
            <a:r>
              <a:rPr lang="zh-TW" altLang="en-US" sz="4100" dirty="0">
                <a:solidFill>
                  <a:schemeClr val="bg1"/>
                </a:solidFill>
                <a:ea typeface="SimSun" pitchFamily="2" charset="-122"/>
              </a:rPr>
              <a:t>薩 皤 囉 罰 </a:t>
            </a:r>
            <a:r>
              <a:rPr lang="zh-TW" altLang="en-US" sz="4100" dirty="0" smtClean="0">
                <a:solidFill>
                  <a:schemeClr val="bg1"/>
                </a:solidFill>
                <a:ea typeface="SimSun" pitchFamily="2" charset="-122"/>
              </a:rPr>
              <a:t>曳</a:t>
            </a:r>
            <a:r>
              <a:rPr lang="vi-VN" altLang="zh-TW" sz="4100" dirty="0" smtClean="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a:solidFill>
                  <a:schemeClr val="bg1"/>
                </a:solidFill>
                <a:ea typeface="SimSun" pitchFamily="2" charset="-122"/>
              </a:rPr>
              <a:t>數 怛 那 怛 </a:t>
            </a:r>
            <a:r>
              <a:rPr lang="zh-TW" altLang="en-US" sz="4100" dirty="0" smtClean="0">
                <a:solidFill>
                  <a:schemeClr val="bg1"/>
                </a:solidFill>
                <a:ea typeface="SimSun" pitchFamily="2" charset="-122"/>
              </a:rPr>
              <a:t>寫</a:t>
            </a:r>
            <a:r>
              <a:rPr lang="vi-VN" altLang="zh-TW" sz="4100" dirty="0" smtClean="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a:solidFill>
                  <a:schemeClr val="bg1"/>
                </a:solidFill>
                <a:ea typeface="SimSun" pitchFamily="2" charset="-122"/>
              </a:rPr>
              <a:t>南 無 悉 吉 栗 埵 伊 蒙 阿 唎 </a:t>
            </a:r>
            <a:r>
              <a:rPr lang="zh-TW" altLang="en-US" sz="4100" dirty="0" smtClean="0">
                <a:solidFill>
                  <a:schemeClr val="bg1"/>
                </a:solidFill>
                <a:ea typeface="SimSun" pitchFamily="2" charset="-122"/>
              </a:rPr>
              <a:t>耶</a:t>
            </a:r>
            <a:r>
              <a:rPr lang="vi-VN" altLang="zh-TW" sz="4100" dirty="0" smtClean="0">
                <a:solidFill>
                  <a:schemeClr val="bg1"/>
                </a:solidFill>
                <a:ea typeface="SimSun" pitchFamily="2" charset="-122"/>
              </a:rPr>
              <a:t> -</a:t>
            </a:r>
            <a:r>
              <a:rPr lang="zh-TW" altLang="en-US" sz="4100" dirty="0" smtClean="0">
                <a:solidFill>
                  <a:schemeClr val="bg1"/>
                </a:solidFill>
                <a:ea typeface="SimSun" pitchFamily="2" charset="-122"/>
              </a:rPr>
              <a:t> </a:t>
            </a:r>
            <a:r>
              <a:rPr lang="zh-TW" altLang="en-US" sz="4100" dirty="0">
                <a:solidFill>
                  <a:schemeClr val="bg1"/>
                </a:solidFill>
                <a:ea typeface="SimSun" pitchFamily="2" charset="-122"/>
              </a:rPr>
              <a:t>婆 盧 吉 帝 室 佛 囉 愣 馱 </a:t>
            </a:r>
            <a:r>
              <a:rPr lang="zh-TW" altLang="en-US" sz="4100" dirty="0" smtClean="0">
                <a:solidFill>
                  <a:schemeClr val="bg1"/>
                </a:solidFill>
                <a:ea typeface="SimSun" pitchFamily="2" charset="-122"/>
              </a:rPr>
              <a:t>婆</a:t>
            </a:r>
            <a:r>
              <a:rPr lang="vi-VN" altLang="zh-TW" sz="4100" dirty="0" smtClean="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a:solidFill>
                  <a:schemeClr val="bg1"/>
                </a:solidFill>
                <a:ea typeface="SimSun" pitchFamily="2" charset="-122"/>
              </a:rPr>
              <a:t>南 無 那 囉 謹 </a:t>
            </a:r>
            <a:r>
              <a:rPr lang="zh-TW" altLang="en-US" sz="4100" dirty="0" smtClean="0">
                <a:solidFill>
                  <a:schemeClr val="bg1"/>
                </a:solidFill>
                <a:ea typeface="SimSun" pitchFamily="2" charset="-122"/>
              </a:rPr>
              <a:t>墀</a:t>
            </a:r>
            <a:r>
              <a:rPr lang="vi-VN" altLang="zh-TW" sz="4100" dirty="0" smtClean="0">
                <a:solidFill>
                  <a:schemeClr val="bg1"/>
                </a:solidFill>
                <a:ea typeface="SimSun" pitchFamily="2" charset="-122"/>
              </a:rPr>
              <a:t> -</a:t>
            </a:r>
            <a:r>
              <a:rPr lang="en-US" altLang="zh-TW" sz="4100" dirty="0" smtClean="0">
                <a:solidFill>
                  <a:schemeClr val="bg1"/>
                </a:solidFill>
                <a:ea typeface="SimSun" pitchFamily="2" charset="-122"/>
              </a:rPr>
              <a:t> </a:t>
            </a:r>
            <a:r>
              <a:rPr lang="zh-TW" altLang="en-US" sz="4100" dirty="0">
                <a:solidFill>
                  <a:schemeClr val="bg1"/>
                </a:solidFill>
                <a:ea typeface="SimSun" pitchFamily="2" charset="-122"/>
              </a:rPr>
              <a:t>醯 利 摩 訶 皤 哆 沙 </a:t>
            </a:r>
            <a:r>
              <a:rPr lang="zh-TW" altLang="en-US" sz="4100" dirty="0" smtClean="0">
                <a:solidFill>
                  <a:schemeClr val="bg1"/>
                </a:solidFill>
                <a:ea typeface="SimSun" pitchFamily="2" charset="-122"/>
              </a:rPr>
              <a:t>咩</a:t>
            </a:r>
            <a:r>
              <a:rPr lang="vi-VN" altLang="zh-TW" sz="4100" dirty="0">
                <a:solidFill>
                  <a:schemeClr val="bg1"/>
                </a:solidFill>
                <a:ea typeface="SimSun" pitchFamily="2" charset="-122"/>
              </a:rPr>
              <a:t> </a:t>
            </a:r>
            <a:r>
              <a:rPr lang="vi-VN" altLang="zh-TW" sz="4100" dirty="0" smtClean="0">
                <a:solidFill>
                  <a:schemeClr val="bg1"/>
                </a:solidFill>
                <a:ea typeface="SimSun" pitchFamily="2" charset="-122"/>
              </a:rPr>
              <a:t>- </a:t>
            </a:r>
            <a:endParaRPr lang="en-US" sz="4100" dirty="0" smtClean="0">
              <a:solidFill>
                <a:schemeClr val="bg1"/>
              </a:solidFill>
              <a:ea typeface="SimSun" pitchFamily="2" charset="-122"/>
            </a:endParaRPr>
          </a:p>
        </p:txBody>
      </p:sp>
    </p:spTree>
    <p:extLst>
      <p:ext uri="{BB962C8B-B14F-4D97-AF65-F5344CB8AC3E}">
        <p14:creationId xmlns:p14="http://schemas.microsoft.com/office/powerpoint/2010/main" val="809741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noChangeArrowheads="1"/>
          </p:cNvSpPr>
          <p:nvPr>
            <p:ph idx="4294967295"/>
          </p:nvPr>
        </p:nvSpPr>
        <p:spPr>
          <a:xfrm>
            <a:off x="0" y="0"/>
            <a:ext cx="9144000" cy="5238680"/>
          </a:xfrm>
          <a:noFill/>
        </p:spPr>
        <p:txBody>
          <a:bodyPr/>
          <a:lstStyle/>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Tát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bà a tha đậu du bằng</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thệ dựng.  Tát bà tát đa, na ma bà tát đa, na ma bà già. </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phạt đặc đậu.  Đát điệt tha.  Án,  A bà lô hê.  Lô ca đế, Ca la đế, Di hê rị.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薩 婆 阿 他 豆 輸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朋</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阿 逝 孕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薩 婆 薩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哆</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那 摩 婆 薩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哆</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那 摩 婆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伽</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罰 特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豆</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en-US"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怛 姪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他</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唵</a:t>
            </a:r>
            <a:r>
              <a:rPr lang="en-US"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阿 婆 盧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醯</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盧 迦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迦 羅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夷 醯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唎</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noChangeArrowheads="1"/>
          </p:cNvSpPr>
          <p:nvPr>
            <p:ph idx="4294967295"/>
          </p:nvPr>
        </p:nvSpPr>
        <p:spPr>
          <a:xfrm>
            <a:off x="0" y="0"/>
            <a:ext cx="9144000" cy="5238680"/>
          </a:xfrm>
          <a:noFill/>
        </p:spPr>
        <p:txBody>
          <a:bodyPr/>
          <a:lstStyle/>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ha bồ đề tát đỏa, Tát bà tát bà.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ra ma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ra</a:t>
            </a:r>
            <a:r>
              <a:rPr 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Ma hê ma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hê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rị đà dựng.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Câu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lô câu lô yết mông.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Độ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lô độ lô phạt xà da đế.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ha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phạt</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en-US" sz="4100" dirty="0" err="1" smtClean="0">
                <a:solidFill>
                  <a:schemeClr val="bg1"/>
                </a:solidFill>
                <a:latin typeface="Times New Roman" panose="02020603050405020304" pitchFamily="18" charset="0"/>
                <a:ea typeface="SimSun" pitchFamily="2" charset="-122"/>
                <a:cs typeface="Times New Roman" panose="02020603050405020304" pitchFamily="18" charset="0"/>
              </a:rPr>
              <a:t>xà</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da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đế.</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Đà</a:t>
            </a:r>
            <a:r>
              <a:rPr lang="en-US"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ra đà ra,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p>
          <a:p>
            <a:pPr marL="0" indent="0" eaLnBrk="1" hangingPunct="1">
              <a:buNone/>
            </a:pP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訶 菩 提 薩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埵</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薩 婆 薩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婆</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囉 摩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囉</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醯 摩 醯 唎 馱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孕</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俱 盧 俱 盧 羯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蒙</a:t>
            </a:r>
            <a:r>
              <a:rPr lang="vi-VN" altLang="zh-TW"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度 盧 度 盧 罰 闍 耶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zh-TW" altLang="en-US" sz="4100" dirty="0">
                <a:solidFill>
                  <a:schemeClr val="bg1"/>
                </a:solidFill>
                <a:latin typeface="Times New Roman" panose="02020603050405020304" pitchFamily="18" charset="0"/>
                <a:ea typeface="SimSun" pitchFamily="2" charset="-122"/>
                <a:cs typeface="Times New Roman" panose="02020603050405020304" pitchFamily="18" charset="0"/>
              </a:rPr>
              <a:t>摩 訶 罰 闍 耶 </a:t>
            </a:r>
            <a:r>
              <a:rPr lang="zh-TW"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帝</a:t>
            </a:r>
            <a:r>
              <a:rPr lang="vi-VN" altLang="zh-TW" sz="4100" dirty="0" smtClean="0">
                <a:solidFill>
                  <a:schemeClr val="bg1"/>
                </a:solidFill>
                <a:latin typeface="Times New Roman" panose="02020603050405020304" pitchFamily="18" charset="0"/>
                <a:ea typeface="SimSun" pitchFamily="2" charset="-122"/>
                <a:cs typeface="Times New Roman" panose="02020603050405020304" pitchFamily="18" charset="0"/>
              </a:rPr>
              <a:t> -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陀 </a:t>
            </a:r>
            <a:r>
              <a:rPr lang="ja-JP" altLang="en-US" sz="4100" dirty="0">
                <a:solidFill>
                  <a:schemeClr val="bg1"/>
                </a:solidFill>
                <a:latin typeface="Times New Roman" panose="02020603050405020304" pitchFamily="18" charset="0"/>
                <a:ea typeface="SimSun" pitchFamily="2" charset="-122"/>
                <a:cs typeface="Times New Roman" panose="02020603050405020304" pitchFamily="18" charset="0"/>
              </a:rPr>
              <a:t>囉 陀 </a:t>
            </a:r>
            <a:r>
              <a:rPr lang="ja-JP" altLang="en-US" sz="4100" dirty="0" smtClean="0">
                <a:solidFill>
                  <a:schemeClr val="bg1"/>
                </a:solidFill>
                <a:latin typeface="Times New Roman" panose="02020603050405020304" pitchFamily="18" charset="0"/>
                <a:ea typeface="SimSun" pitchFamily="2" charset="-122"/>
                <a:cs typeface="Times New Roman" panose="02020603050405020304" pitchFamily="18" charset="0"/>
              </a:rPr>
              <a:t>囉</a:t>
            </a:r>
            <a:r>
              <a:rPr lang="vi-VN" altLang="ja-JP" sz="4100" dirty="0">
                <a:solidFill>
                  <a:schemeClr val="bg1"/>
                </a:solidFill>
                <a:latin typeface="Times New Roman" panose="02020603050405020304" pitchFamily="18" charset="0"/>
                <a:ea typeface="SimSun" pitchFamily="2" charset="-122"/>
                <a:cs typeface="Times New Roman" panose="02020603050405020304" pitchFamily="18" charset="0"/>
              </a:rPr>
              <a:t> </a:t>
            </a:r>
            <a:r>
              <a:rPr lang="vi-VN" altLang="ja-JP" sz="4100" dirty="0" smtClean="0">
                <a:solidFill>
                  <a:schemeClr val="bg1"/>
                </a:solidFill>
                <a:latin typeface="Times New Roman" panose="02020603050405020304" pitchFamily="18" charset="0"/>
                <a:ea typeface="SimSun" pitchFamily="2" charset="-122"/>
                <a:cs typeface="Times New Roman" panose="02020603050405020304" pitchFamily="18" charset="0"/>
              </a:rPr>
              <a:t>-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vi-VN" sz="4100" dirty="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p:txBody>
      </p:sp>
    </p:spTree>
    <p:extLst>
      <p:ext uri="{BB962C8B-B14F-4D97-AF65-F5344CB8AC3E}">
        <p14:creationId xmlns:p14="http://schemas.microsoft.com/office/powerpoint/2010/main" val="2994968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noChangeArrowheads="1"/>
          </p:cNvSpPr>
          <p:nvPr>
            <p:ph idx="4294967295"/>
          </p:nvPr>
        </p:nvSpPr>
        <p:spPr>
          <a:xfrm>
            <a:off x="0" y="-4763"/>
            <a:ext cx="9144000" cy="5148263"/>
          </a:xfrm>
          <a:noFill/>
        </p:spPr>
        <p:txBody>
          <a:bodyPr/>
          <a:lstStyle/>
          <a:p>
            <a:pPr marL="0" indent="0" eaLnBrk="1" hangingPunct="1">
              <a:buNone/>
            </a:pP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Địa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rị ni, Thất Phật ra da.  Giá ra giá ra,  Mạ mạ phạt ma ra.  </a:t>
            </a:r>
            <a:r>
              <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rPr>
              <a:t>Mục </a:t>
            </a:r>
            <a:r>
              <a:rPr lang="vi-VN" sz="4100" dirty="0">
                <a:solidFill>
                  <a:schemeClr val="bg1"/>
                </a:solidFill>
                <a:latin typeface="Times New Roman" panose="02020603050405020304" pitchFamily="18" charset="0"/>
                <a:ea typeface="SimSun" pitchFamily="2" charset="-122"/>
                <a:cs typeface="Times New Roman" panose="02020603050405020304" pitchFamily="18" charset="0"/>
              </a:rPr>
              <a:t>đế lệ, Y hê y hê, Thất na thất na,  A ra sâm Phật ra xá lợi,  Phạt sa phạt sâm, Phật ra xá da.  </a:t>
            </a:r>
            <a:endParaRPr lang="vi-VN" sz="4100" dirty="0" smtClean="0">
              <a:solidFill>
                <a:schemeClr val="bg1"/>
              </a:solidFill>
              <a:latin typeface="Times New Roman" panose="02020603050405020304" pitchFamily="18" charset="0"/>
              <a:ea typeface="SimSun" pitchFamily="2" charset="-122"/>
              <a:cs typeface="Times New Roman" panose="02020603050405020304" pitchFamily="18" charset="0"/>
            </a:endParaRPr>
          </a:p>
          <a:p>
            <a:pPr marL="0" indent="0" eaLnBrk="1" hangingPunct="1">
              <a:buNone/>
            </a:pPr>
            <a:r>
              <a:rPr lang="ja-JP" altLang="en-US" sz="4100" dirty="0">
                <a:solidFill>
                  <a:schemeClr val="bg1"/>
                </a:solidFill>
                <a:ea typeface="SimSun" pitchFamily="2" charset="-122"/>
              </a:rPr>
              <a:t>地 唎 </a:t>
            </a:r>
            <a:r>
              <a:rPr lang="ja-JP" altLang="en-US" sz="4100" dirty="0" smtClean="0">
                <a:solidFill>
                  <a:schemeClr val="bg1"/>
                </a:solidFill>
                <a:ea typeface="SimSun" pitchFamily="2" charset="-122"/>
              </a:rPr>
              <a:t>尼</a:t>
            </a:r>
            <a:r>
              <a:rPr lang="vi-VN" altLang="ja-JP" sz="4100" dirty="0" smtClean="0">
                <a:solidFill>
                  <a:schemeClr val="bg1"/>
                </a:solidFill>
                <a:ea typeface="SimSun" pitchFamily="2" charset="-122"/>
              </a:rPr>
              <a:t> - </a:t>
            </a:r>
            <a:r>
              <a:rPr lang="ja-JP" altLang="en-US" sz="4100" dirty="0" smtClean="0">
                <a:solidFill>
                  <a:schemeClr val="bg1"/>
                </a:solidFill>
                <a:ea typeface="SimSun" pitchFamily="2" charset="-122"/>
              </a:rPr>
              <a:t>室 </a:t>
            </a:r>
            <a:r>
              <a:rPr lang="ja-JP" altLang="en-US" sz="4100" dirty="0">
                <a:solidFill>
                  <a:schemeClr val="bg1"/>
                </a:solidFill>
                <a:ea typeface="SimSun" pitchFamily="2" charset="-122"/>
              </a:rPr>
              <a:t>佛 囉 </a:t>
            </a:r>
            <a:r>
              <a:rPr lang="ja-JP" altLang="en-US" sz="4100" dirty="0" smtClean="0">
                <a:solidFill>
                  <a:schemeClr val="bg1"/>
                </a:solidFill>
                <a:ea typeface="SimSun" pitchFamily="2" charset="-122"/>
              </a:rPr>
              <a:t>耶</a:t>
            </a:r>
            <a:r>
              <a:rPr lang="vi-VN" altLang="ja-JP" sz="4100" dirty="0" smtClean="0">
                <a:solidFill>
                  <a:schemeClr val="bg1"/>
                </a:solidFill>
                <a:ea typeface="SimSun" pitchFamily="2" charset="-122"/>
              </a:rPr>
              <a:t> - </a:t>
            </a:r>
            <a:r>
              <a:rPr lang="ja-JP" altLang="en-US" sz="4100" dirty="0">
                <a:solidFill>
                  <a:schemeClr val="bg1"/>
                </a:solidFill>
                <a:ea typeface="SimSun" pitchFamily="2" charset="-122"/>
              </a:rPr>
              <a:t>遮 囉 遮 </a:t>
            </a:r>
            <a:r>
              <a:rPr lang="ja-JP" altLang="en-US" sz="4100" dirty="0" smtClean="0">
                <a:solidFill>
                  <a:schemeClr val="bg1"/>
                </a:solidFill>
                <a:ea typeface="SimSun" pitchFamily="2" charset="-122"/>
              </a:rPr>
              <a:t>囉</a:t>
            </a:r>
            <a:r>
              <a:rPr lang="vi-VN" altLang="ja-JP" sz="4100" dirty="0">
                <a:solidFill>
                  <a:schemeClr val="bg1"/>
                </a:solidFill>
                <a:ea typeface="SimSun" pitchFamily="2" charset="-122"/>
              </a:rPr>
              <a:t> </a:t>
            </a:r>
            <a:r>
              <a:rPr lang="vi-VN" altLang="ja-JP" sz="4100" dirty="0" smtClean="0">
                <a:solidFill>
                  <a:schemeClr val="bg1"/>
                </a:solidFill>
                <a:ea typeface="SimSun" pitchFamily="2" charset="-122"/>
              </a:rPr>
              <a:t>- </a:t>
            </a:r>
            <a:r>
              <a:rPr lang="zh-TW" altLang="en-US" sz="4100" dirty="0">
                <a:solidFill>
                  <a:schemeClr val="bg1"/>
                </a:solidFill>
                <a:ea typeface="SimSun" pitchFamily="2" charset="-122"/>
              </a:rPr>
              <a:t>摩 麼 罰 摩 </a:t>
            </a:r>
            <a:r>
              <a:rPr lang="zh-TW" altLang="en-US" sz="4100" dirty="0" smtClean="0">
                <a:solidFill>
                  <a:schemeClr val="bg1"/>
                </a:solidFill>
                <a:ea typeface="SimSun" pitchFamily="2" charset="-122"/>
              </a:rPr>
              <a:t>囉</a:t>
            </a:r>
            <a:r>
              <a:rPr lang="vi-VN" altLang="zh-TW" sz="4100" dirty="0">
                <a:solidFill>
                  <a:schemeClr val="bg1"/>
                </a:solidFill>
                <a:ea typeface="SimSun" pitchFamily="2" charset="-122"/>
              </a:rPr>
              <a:t> </a:t>
            </a:r>
            <a:r>
              <a:rPr lang="vi-VN" altLang="zh-TW" sz="4100" dirty="0" smtClean="0">
                <a:solidFill>
                  <a:schemeClr val="bg1"/>
                </a:solidFill>
                <a:ea typeface="SimSun" pitchFamily="2" charset="-122"/>
              </a:rPr>
              <a:t>- </a:t>
            </a:r>
            <a:r>
              <a:rPr lang="ja-JP" altLang="en-US" sz="4100" dirty="0">
                <a:solidFill>
                  <a:schemeClr val="bg1"/>
                </a:solidFill>
                <a:ea typeface="SimSun" pitchFamily="2" charset="-122"/>
              </a:rPr>
              <a:t>穆 帝 </a:t>
            </a:r>
            <a:r>
              <a:rPr lang="ja-JP" altLang="en-US" sz="4100" dirty="0" smtClean="0">
                <a:solidFill>
                  <a:schemeClr val="bg1"/>
                </a:solidFill>
                <a:ea typeface="SimSun" pitchFamily="2" charset="-122"/>
              </a:rPr>
              <a:t>隸</a:t>
            </a:r>
            <a:r>
              <a:rPr lang="vi-VN" altLang="ja-JP" sz="4100" dirty="0">
                <a:solidFill>
                  <a:schemeClr val="bg1"/>
                </a:solidFill>
                <a:ea typeface="SimSun" pitchFamily="2" charset="-122"/>
              </a:rPr>
              <a:t> </a:t>
            </a:r>
            <a:r>
              <a:rPr lang="vi-VN" altLang="ja-JP" sz="4100" dirty="0" smtClean="0">
                <a:solidFill>
                  <a:schemeClr val="bg1"/>
                </a:solidFill>
                <a:ea typeface="SimSun" pitchFamily="2" charset="-122"/>
              </a:rPr>
              <a:t>- </a:t>
            </a:r>
            <a:r>
              <a:rPr lang="ja-JP" altLang="en-US" sz="4100" dirty="0">
                <a:solidFill>
                  <a:schemeClr val="bg1"/>
                </a:solidFill>
                <a:ea typeface="SimSun" pitchFamily="2" charset="-122"/>
              </a:rPr>
              <a:t>伊 醯 伊 </a:t>
            </a:r>
            <a:r>
              <a:rPr lang="ja-JP" altLang="en-US" sz="4100" dirty="0" smtClean="0">
                <a:solidFill>
                  <a:schemeClr val="bg1"/>
                </a:solidFill>
                <a:ea typeface="SimSun" pitchFamily="2" charset="-122"/>
              </a:rPr>
              <a:t>醯</a:t>
            </a:r>
            <a:r>
              <a:rPr lang="vi-VN" altLang="ja-JP" sz="4100" dirty="0">
                <a:solidFill>
                  <a:schemeClr val="bg1"/>
                </a:solidFill>
                <a:ea typeface="SimSun" pitchFamily="2" charset="-122"/>
              </a:rPr>
              <a:t> </a:t>
            </a:r>
            <a:r>
              <a:rPr lang="vi-VN" altLang="ja-JP" sz="4100" dirty="0" smtClean="0">
                <a:solidFill>
                  <a:schemeClr val="bg1"/>
                </a:solidFill>
                <a:ea typeface="SimSun" pitchFamily="2" charset="-122"/>
              </a:rPr>
              <a:t>- </a:t>
            </a:r>
            <a:r>
              <a:rPr lang="ja-JP" altLang="en-US" sz="4100" dirty="0">
                <a:solidFill>
                  <a:schemeClr val="bg1"/>
                </a:solidFill>
                <a:ea typeface="SimSun" pitchFamily="2" charset="-122"/>
              </a:rPr>
              <a:t>室 那 室 </a:t>
            </a:r>
            <a:r>
              <a:rPr lang="ja-JP" altLang="en-US" sz="4100" dirty="0" smtClean="0">
                <a:solidFill>
                  <a:schemeClr val="bg1"/>
                </a:solidFill>
                <a:ea typeface="SimSun" pitchFamily="2" charset="-122"/>
              </a:rPr>
              <a:t>那</a:t>
            </a:r>
            <a:r>
              <a:rPr lang="vi-VN" altLang="ja-JP" sz="4100" dirty="0">
                <a:solidFill>
                  <a:schemeClr val="bg1"/>
                </a:solidFill>
                <a:ea typeface="SimSun" pitchFamily="2" charset="-122"/>
              </a:rPr>
              <a:t> </a:t>
            </a:r>
            <a:r>
              <a:rPr lang="vi-VN" altLang="ja-JP" sz="4100" dirty="0" smtClean="0">
                <a:solidFill>
                  <a:schemeClr val="bg1"/>
                </a:solidFill>
                <a:ea typeface="SimSun" pitchFamily="2" charset="-122"/>
              </a:rPr>
              <a:t>- </a:t>
            </a:r>
            <a:r>
              <a:rPr lang="zh-TW" altLang="en-US" sz="4100" dirty="0">
                <a:solidFill>
                  <a:schemeClr val="bg1"/>
                </a:solidFill>
                <a:ea typeface="SimSun" pitchFamily="2" charset="-122"/>
              </a:rPr>
              <a:t>阿 囉 參 佛 囉 舍 </a:t>
            </a:r>
            <a:r>
              <a:rPr lang="zh-TW" altLang="en-US" sz="4100" dirty="0" smtClean="0">
                <a:solidFill>
                  <a:schemeClr val="bg1"/>
                </a:solidFill>
                <a:ea typeface="SimSun" pitchFamily="2" charset="-122"/>
              </a:rPr>
              <a:t>利</a:t>
            </a:r>
            <a:r>
              <a:rPr lang="vi-VN" altLang="zh-TW" sz="4100" dirty="0" smtClean="0">
                <a:solidFill>
                  <a:schemeClr val="bg1"/>
                </a:solidFill>
                <a:ea typeface="SimSun" pitchFamily="2" charset="-122"/>
              </a:rPr>
              <a:t> - </a:t>
            </a:r>
            <a:r>
              <a:rPr lang="ja-JP" altLang="en-US" sz="4100" dirty="0">
                <a:solidFill>
                  <a:schemeClr val="bg1"/>
                </a:solidFill>
                <a:ea typeface="SimSun" pitchFamily="2" charset="-122"/>
              </a:rPr>
              <a:t>罰 沙 罰 </a:t>
            </a:r>
            <a:r>
              <a:rPr lang="ja-JP" altLang="en-US" sz="4100" dirty="0" smtClean="0">
                <a:solidFill>
                  <a:schemeClr val="bg1"/>
                </a:solidFill>
                <a:ea typeface="SimSun" pitchFamily="2" charset="-122"/>
              </a:rPr>
              <a:t>參</a:t>
            </a:r>
            <a:r>
              <a:rPr lang="vi-VN" altLang="ja-JP" sz="4100" dirty="0">
                <a:solidFill>
                  <a:schemeClr val="bg1"/>
                </a:solidFill>
                <a:ea typeface="SimSun" pitchFamily="2" charset="-122"/>
              </a:rPr>
              <a:t> </a:t>
            </a:r>
            <a:r>
              <a:rPr lang="vi-VN" altLang="ja-JP" sz="4100" dirty="0" smtClean="0">
                <a:solidFill>
                  <a:schemeClr val="bg1"/>
                </a:solidFill>
                <a:ea typeface="SimSun" pitchFamily="2" charset="-122"/>
              </a:rPr>
              <a:t>- </a:t>
            </a:r>
            <a:r>
              <a:rPr lang="ja-JP" altLang="en-US" sz="4100" dirty="0">
                <a:solidFill>
                  <a:schemeClr val="bg1"/>
                </a:solidFill>
                <a:ea typeface="SimSun" pitchFamily="2" charset="-122"/>
              </a:rPr>
              <a:t>佛 囉 舍 </a:t>
            </a:r>
            <a:r>
              <a:rPr lang="ja-JP" altLang="en-US" sz="4100" dirty="0" smtClean="0">
                <a:solidFill>
                  <a:schemeClr val="bg1"/>
                </a:solidFill>
                <a:ea typeface="SimSun" pitchFamily="2" charset="-122"/>
              </a:rPr>
              <a:t>耶</a:t>
            </a:r>
            <a:r>
              <a:rPr lang="vi-VN" altLang="ja-JP" sz="4100" dirty="0" smtClean="0">
                <a:solidFill>
                  <a:schemeClr val="bg1"/>
                </a:solidFill>
                <a:ea typeface="SimSun" pitchFamily="2" charset="-122"/>
              </a:rPr>
              <a:t> - </a:t>
            </a:r>
            <a:endParaRPr lang="en-US" sz="4100" dirty="0" smtClean="0">
              <a:solidFill>
                <a:schemeClr val="bg1"/>
              </a:solidFill>
              <a:ea typeface="SimSun"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2.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3.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4.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646</TotalTime>
  <Pages>0</Pages>
  <Words>1949</Words>
  <Characters>0</Characters>
  <Application>Microsoft Office PowerPoint</Application>
  <DocSecurity>0</DocSecurity>
  <PresentationFormat>On-screen Show (16:9)</PresentationFormat>
  <Lines>0</Lines>
  <Paragraphs>168</Paragraphs>
  <Slides>26</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26</vt:i4>
      </vt:variant>
    </vt:vector>
  </HeadingPairs>
  <TitlesOfParts>
    <vt:vector size="32" baseType="lpstr">
      <vt:lpstr>SimSun</vt:lpstr>
      <vt:lpstr>Arial</vt:lpstr>
      <vt:lpstr>Calibri</vt:lpstr>
      <vt:lpstr>Times New Roman</vt:lpstr>
      <vt:lpstr>3_Office Theme</vt:lpstr>
      <vt:lpstr>13_Office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Kenny</dc:creator>
  <cp:lastModifiedBy>Windows User</cp:lastModifiedBy>
  <cp:revision>302</cp:revision>
  <cp:lastPrinted>1899-12-30T00:00:00Z</cp:lastPrinted>
  <dcterms:created xsi:type="dcterms:W3CDTF">2017-01-01T23:09:00Z</dcterms:created>
  <dcterms:modified xsi:type="dcterms:W3CDTF">2019-04-30T00:32:47Z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