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  <p:sldMasterId id="2147483660" r:id="rId2"/>
  </p:sldMasterIdLst>
  <p:notesMasterIdLst>
    <p:notesMasterId r:id="rId123"/>
  </p:notesMasterIdLst>
  <p:sldIdLst>
    <p:sldId id="366" r:id="rId3"/>
    <p:sldId id="367" r:id="rId4"/>
    <p:sldId id="369" r:id="rId5"/>
    <p:sldId id="372" r:id="rId6"/>
    <p:sldId id="363" r:id="rId7"/>
    <p:sldId id="373" r:id="rId8"/>
    <p:sldId id="375" r:id="rId9"/>
    <p:sldId id="376" r:id="rId10"/>
    <p:sldId id="378" r:id="rId11"/>
    <p:sldId id="380" r:id="rId12"/>
    <p:sldId id="381" r:id="rId13"/>
    <p:sldId id="382" r:id="rId14"/>
    <p:sldId id="383" r:id="rId15"/>
    <p:sldId id="314" r:id="rId16"/>
    <p:sldId id="386" r:id="rId17"/>
    <p:sldId id="387" r:id="rId18"/>
    <p:sldId id="388" r:id="rId19"/>
    <p:sldId id="389" r:id="rId20"/>
    <p:sldId id="390" r:id="rId21"/>
    <p:sldId id="391" r:id="rId22"/>
    <p:sldId id="392" r:id="rId23"/>
    <p:sldId id="384" r:id="rId24"/>
    <p:sldId id="393" r:id="rId25"/>
    <p:sldId id="394" r:id="rId26"/>
    <p:sldId id="395" r:id="rId27"/>
    <p:sldId id="397" r:id="rId28"/>
    <p:sldId id="398" r:id="rId29"/>
    <p:sldId id="399" r:id="rId30"/>
    <p:sldId id="401" r:id="rId31"/>
    <p:sldId id="402" r:id="rId32"/>
    <p:sldId id="400" r:id="rId33"/>
    <p:sldId id="404" r:id="rId34"/>
    <p:sldId id="405" r:id="rId35"/>
    <p:sldId id="406" r:id="rId36"/>
    <p:sldId id="407" r:id="rId37"/>
    <p:sldId id="408" r:id="rId38"/>
    <p:sldId id="409" r:id="rId39"/>
    <p:sldId id="410" r:id="rId40"/>
    <p:sldId id="411" r:id="rId41"/>
    <p:sldId id="412" r:id="rId42"/>
    <p:sldId id="413" r:id="rId43"/>
    <p:sldId id="414" r:id="rId44"/>
    <p:sldId id="415" r:id="rId45"/>
    <p:sldId id="416" r:id="rId46"/>
    <p:sldId id="417" r:id="rId47"/>
    <p:sldId id="418" r:id="rId48"/>
    <p:sldId id="419" r:id="rId49"/>
    <p:sldId id="420" r:id="rId50"/>
    <p:sldId id="421" r:id="rId51"/>
    <p:sldId id="422" r:id="rId52"/>
    <p:sldId id="423" r:id="rId53"/>
    <p:sldId id="424" r:id="rId54"/>
    <p:sldId id="425" r:id="rId55"/>
    <p:sldId id="426" r:id="rId56"/>
    <p:sldId id="427" r:id="rId57"/>
    <p:sldId id="429" r:id="rId58"/>
    <p:sldId id="430" r:id="rId59"/>
    <p:sldId id="431" r:id="rId60"/>
    <p:sldId id="432" r:id="rId61"/>
    <p:sldId id="433" r:id="rId62"/>
    <p:sldId id="434" r:id="rId63"/>
    <p:sldId id="435" r:id="rId64"/>
    <p:sldId id="436" r:id="rId65"/>
    <p:sldId id="437" r:id="rId66"/>
    <p:sldId id="438" r:id="rId67"/>
    <p:sldId id="439" r:id="rId68"/>
    <p:sldId id="440" r:id="rId69"/>
    <p:sldId id="441" r:id="rId70"/>
    <p:sldId id="442" r:id="rId71"/>
    <p:sldId id="443" r:id="rId72"/>
    <p:sldId id="444" r:id="rId73"/>
    <p:sldId id="446" r:id="rId74"/>
    <p:sldId id="447" r:id="rId75"/>
    <p:sldId id="448" r:id="rId76"/>
    <p:sldId id="449" r:id="rId77"/>
    <p:sldId id="428" r:id="rId78"/>
    <p:sldId id="451" r:id="rId79"/>
    <p:sldId id="452" r:id="rId80"/>
    <p:sldId id="453" r:id="rId81"/>
    <p:sldId id="454" r:id="rId82"/>
    <p:sldId id="455" r:id="rId83"/>
    <p:sldId id="456" r:id="rId84"/>
    <p:sldId id="457" r:id="rId85"/>
    <p:sldId id="458" r:id="rId86"/>
    <p:sldId id="459" r:id="rId87"/>
    <p:sldId id="460" r:id="rId88"/>
    <p:sldId id="461" r:id="rId89"/>
    <p:sldId id="462" r:id="rId90"/>
    <p:sldId id="463" r:id="rId91"/>
    <p:sldId id="464" r:id="rId92"/>
    <p:sldId id="465" r:id="rId93"/>
    <p:sldId id="466" r:id="rId94"/>
    <p:sldId id="467" r:id="rId95"/>
    <p:sldId id="468" r:id="rId96"/>
    <p:sldId id="469" r:id="rId97"/>
    <p:sldId id="470" r:id="rId98"/>
    <p:sldId id="471" r:id="rId99"/>
    <p:sldId id="472" r:id="rId100"/>
    <p:sldId id="473" r:id="rId101"/>
    <p:sldId id="474" r:id="rId102"/>
    <p:sldId id="475" r:id="rId103"/>
    <p:sldId id="476" r:id="rId104"/>
    <p:sldId id="477" r:id="rId105"/>
    <p:sldId id="478" r:id="rId106"/>
    <p:sldId id="479" r:id="rId107"/>
    <p:sldId id="480" r:id="rId108"/>
    <p:sldId id="481" r:id="rId109"/>
    <p:sldId id="482" r:id="rId110"/>
    <p:sldId id="483" r:id="rId111"/>
    <p:sldId id="484" r:id="rId112"/>
    <p:sldId id="485" r:id="rId113"/>
    <p:sldId id="486" r:id="rId114"/>
    <p:sldId id="487" r:id="rId115"/>
    <p:sldId id="488" r:id="rId116"/>
    <p:sldId id="489" r:id="rId117"/>
    <p:sldId id="490" r:id="rId118"/>
    <p:sldId id="491" r:id="rId119"/>
    <p:sldId id="492" r:id="rId120"/>
    <p:sldId id="493" r:id="rId121"/>
    <p:sldId id="450" r:id="rId12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CC"/>
    <a:srgbClr val="0000FF"/>
    <a:srgbClr val="3366FF"/>
    <a:srgbClr val="0066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38" autoAdjust="0"/>
  </p:normalViewPr>
  <p:slideViewPr>
    <p:cSldViewPr>
      <p:cViewPr varScale="1">
        <p:scale>
          <a:sx n="93" d="100"/>
          <a:sy n="93" d="100"/>
        </p:scale>
        <p:origin x="804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84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198" cy="7619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18" Type="http://schemas.openxmlformats.org/officeDocument/2006/relationships/slide" Target="slides/slide116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24" Type="http://schemas.openxmlformats.org/officeDocument/2006/relationships/presProps" Target="presProps.xml"/><Relationship Id="rId54" Type="http://schemas.openxmlformats.org/officeDocument/2006/relationships/slide" Target="slides/slide52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viewProps" Target="view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openxmlformats.org/officeDocument/2006/relationships/tableStyles" Target="tableStyle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slide" Target="slides/slide120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Date Placeholder 2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60471359-8D1F-4EC3-AB76-94B84A4CFB0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3492" name="Slide Image Placeholder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  <p:sp>
        <p:nvSpPr>
          <p:cNvPr id="4101" name="Notes Placeholder 4"/>
          <p:cNvSpPr>
            <a:spLocks noGrp="1" noRot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Slide Number Placeholder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SimSun" pitchFamily="2" charset="-122"/>
              </a:defRPr>
            </a:lvl1pPr>
          </a:lstStyle>
          <a:p>
            <a:pPr>
              <a:defRPr/>
            </a:pPr>
            <a:fld id="{0A8ADD3A-EBE9-437B-BFB0-0B5DA5645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16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2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13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hemeOverride" Target="../theme/themeOverr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806828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5505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dirty="0" err="1" smtClean="0">
                <a:ea typeface="SimSun" pitchFamily="2" charset="-122"/>
              </a:rPr>
              <a:t>南無蓮池海會佛菩薩</a:t>
            </a:r>
            <a:r>
              <a:rPr lang="en-US" dirty="0" smtClean="0">
                <a:ea typeface="SimSun" pitchFamily="2" charset="-122"/>
              </a:rPr>
              <a:t>(</a:t>
            </a:r>
            <a:r>
              <a:rPr lang="en-US" dirty="0" err="1" smtClean="0">
                <a:ea typeface="SimSun" pitchFamily="2" charset="-122"/>
              </a:rPr>
              <a:t>三稱此係維那師舉</a:t>
            </a:r>
            <a:r>
              <a:rPr lang="en-US" dirty="0" smtClean="0">
                <a:ea typeface="SimSun" pitchFamily="2" charset="-122"/>
              </a:rPr>
              <a:t>)</a:t>
            </a:r>
          </a:p>
          <a:p>
            <a:pPr eaLnBrk="1" hangingPunct="1"/>
            <a:r>
              <a:rPr lang="en-US" dirty="0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dirty="0" err="1" smtClean="0">
                <a:ea typeface="SimSun" pitchFamily="2" charset="-122"/>
              </a:rPr>
              <a:t>佛說阿彌陀經</a:t>
            </a:r>
            <a:endParaRPr lang="en-US" dirty="0" smtClean="0">
              <a:ea typeface="SimSun" pitchFamily="2" charset="-122"/>
            </a:endParaRPr>
          </a:p>
          <a:p>
            <a:pPr eaLnBrk="1" hangingPunct="1"/>
            <a:r>
              <a:rPr lang="en-US" dirty="0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</a:t>
            </a:r>
            <a:r>
              <a:rPr lang="en-US" dirty="0" err="1" smtClean="0">
                <a:ea typeface="SimSun" pitchFamily="2" charset="-122"/>
              </a:rPr>
              <a:t>璖赤珠碼碯而嚴飾之</a:t>
            </a:r>
            <a:r>
              <a:rPr lang="en-US" dirty="0" smtClean="0">
                <a:ea typeface="SimSun" pitchFamily="2" charset="-122"/>
              </a:rPr>
              <a:t>。</a:t>
            </a:r>
          </a:p>
          <a:p>
            <a:pPr eaLnBrk="1" hangingPunct="1"/>
            <a:endParaRPr lang="en-US" dirty="0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6682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26076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1252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dirty="0" err="1" smtClean="0">
                <a:ea typeface="SimSun" pitchFamily="2" charset="-122"/>
              </a:rPr>
              <a:t>南無蓮池海會佛菩薩</a:t>
            </a:r>
            <a:r>
              <a:rPr lang="en-US" dirty="0" smtClean="0">
                <a:ea typeface="SimSun" pitchFamily="2" charset="-122"/>
              </a:rPr>
              <a:t>(</a:t>
            </a:r>
            <a:r>
              <a:rPr lang="en-US" dirty="0" err="1" smtClean="0">
                <a:ea typeface="SimSun" pitchFamily="2" charset="-122"/>
              </a:rPr>
              <a:t>三稱此係維那師舉</a:t>
            </a:r>
            <a:r>
              <a:rPr lang="en-US" dirty="0" smtClean="0">
                <a:ea typeface="SimSun" pitchFamily="2" charset="-122"/>
              </a:rPr>
              <a:t>)</a:t>
            </a:r>
          </a:p>
          <a:p>
            <a:pPr eaLnBrk="1" hangingPunct="1"/>
            <a:r>
              <a:rPr lang="en-US" dirty="0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dirty="0" err="1" smtClean="0">
                <a:ea typeface="SimSun" pitchFamily="2" charset="-122"/>
              </a:rPr>
              <a:t>佛說阿彌陀經</a:t>
            </a:r>
            <a:endParaRPr lang="en-US" dirty="0" smtClean="0">
              <a:ea typeface="SimSun" pitchFamily="2" charset="-122"/>
            </a:endParaRPr>
          </a:p>
          <a:p>
            <a:pPr eaLnBrk="1" hangingPunct="1"/>
            <a:r>
              <a:rPr lang="en-US" dirty="0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</a:t>
            </a:r>
            <a:r>
              <a:rPr lang="en-US" dirty="0" err="1" smtClean="0">
                <a:ea typeface="SimSun" pitchFamily="2" charset="-122"/>
              </a:rPr>
              <a:t>璖赤珠碼碯而嚴飾之</a:t>
            </a:r>
            <a:r>
              <a:rPr lang="en-US" dirty="0" smtClean="0">
                <a:ea typeface="SimSun" pitchFamily="2" charset="-122"/>
              </a:rPr>
              <a:t>。</a:t>
            </a:r>
          </a:p>
          <a:p>
            <a:pPr eaLnBrk="1" hangingPunct="1"/>
            <a:endParaRPr lang="en-US" dirty="0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0268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643478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dirty="0" err="1" smtClean="0">
                <a:ea typeface="SimSun" pitchFamily="2" charset="-122"/>
              </a:rPr>
              <a:t>南無蓮池海會佛菩薩</a:t>
            </a:r>
            <a:r>
              <a:rPr lang="en-US" dirty="0" smtClean="0">
                <a:ea typeface="SimSun" pitchFamily="2" charset="-122"/>
              </a:rPr>
              <a:t>(</a:t>
            </a:r>
            <a:r>
              <a:rPr lang="en-US" dirty="0" err="1" smtClean="0">
                <a:ea typeface="SimSun" pitchFamily="2" charset="-122"/>
              </a:rPr>
              <a:t>三稱此係維那師舉</a:t>
            </a:r>
            <a:r>
              <a:rPr lang="en-US" dirty="0" smtClean="0">
                <a:ea typeface="SimSun" pitchFamily="2" charset="-122"/>
              </a:rPr>
              <a:t>)</a:t>
            </a:r>
          </a:p>
          <a:p>
            <a:pPr eaLnBrk="1" hangingPunct="1"/>
            <a:r>
              <a:rPr lang="en-US" dirty="0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dirty="0" err="1" smtClean="0">
                <a:ea typeface="SimSun" pitchFamily="2" charset="-122"/>
              </a:rPr>
              <a:t>佛說阿彌陀經</a:t>
            </a:r>
            <a:endParaRPr lang="en-US" dirty="0" smtClean="0">
              <a:ea typeface="SimSun" pitchFamily="2" charset="-122"/>
            </a:endParaRPr>
          </a:p>
          <a:p>
            <a:pPr eaLnBrk="1" hangingPunct="1"/>
            <a:r>
              <a:rPr lang="en-US" dirty="0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</a:t>
            </a:r>
            <a:r>
              <a:rPr lang="en-US" dirty="0" err="1" smtClean="0">
                <a:ea typeface="SimSun" pitchFamily="2" charset="-122"/>
              </a:rPr>
              <a:t>璖赤珠碼碯而嚴飾之</a:t>
            </a:r>
            <a:r>
              <a:rPr lang="en-US" dirty="0" smtClean="0">
                <a:ea typeface="SimSun" pitchFamily="2" charset="-122"/>
              </a:rPr>
              <a:t>。</a:t>
            </a:r>
          </a:p>
          <a:p>
            <a:pPr eaLnBrk="1" hangingPunct="1"/>
            <a:endParaRPr lang="en-US" dirty="0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3152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5480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dirty="0" err="1" smtClean="0">
                <a:ea typeface="SimSun" pitchFamily="2" charset="-122"/>
              </a:rPr>
              <a:t>南無蓮池海會佛菩薩</a:t>
            </a:r>
            <a:r>
              <a:rPr lang="en-US" dirty="0" smtClean="0">
                <a:ea typeface="SimSun" pitchFamily="2" charset="-122"/>
              </a:rPr>
              <a:t>(</a:t>
            </a:r>
            <a:r>
              <a:rPr lang="en-US" dirty="0" err="1" smtClean="0">
                <a:ea typeface="SimSun" pitchFamily="2" charset="-122"/>
              </a:rPr>
              <a:t>三稱此係維那師舉</a:t>
            </a:r>
            <a:r>
              <a:rPr lang="en-US" dirty="0" smtClean="0">
                <a:ea typeface="SimSun" pitchFamily="2" charset="-122"/>
              </a:rPr>
              <a:t>)</a:t>
            </a:r>
          </a:p>
          <a:p>
            <a:pPr eaLnBrk="1" hangingPunct="1"/>
            <a:r>
              <a:rPr lang="en-US" dirty="0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dirty="0" err="1" smtClean="0">
                <a:ea typeface="SimSun" pitchFamily="2" charset="-122"/>
              </a:rPr>
              <a:t>佛說阿彌陀經</a:t>
            </a:r>
            <a:endParaRPr lang="en-US" dirty="0" smtClean="0">
              <a:ea typeface="SimSun" pitchFamily="2" charset="-122"/>
            </a:endParaRPr>
          </a:p>
          <a:p>
            <a:pPr eaLnBrk="1" hangingPunct="1"/>
            <a:r>
              <a:rPr lang="en-US" dirty="0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</a:t>
            </a:r>
            <a:r>
              <a:rPr lang="en-US" dirty="0" err="1" smtClean="0">
                <a:ea typeface="SimSun" pitchFamily="2" charset="-122"/>
              </a:rPr>
              <a:t>璖赤珠碼碯而嚴飾之</a:t>
            </a:r>
            <a:r>
              <a:rPr lang="en-US" dirty="0" smtClean="0">
                <a:ea typeface="SimSun" pitchFamily="2" charset="-122"/>
              </a:rPr>
              <a:t>。</a:t>
            </a:r>
          </a:p>
          <a:p>
            <a:pPr eaLnBrk="1" hangingPunct="1"/>
            <a:endParaRPr lang="en-US" dirty="0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84429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7574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smtClean="0">
                <a:ea typeface="SimSun" pitchFamily="2" charset="-122"/>
              </a:rPr>
              <a:t>南無蓮池海會佛菩薩(三稱此係維那師舉)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佛說阿彌陀經</a:t>
            </a:r>
          </a:p>
          <a:p>
            <a:pPr eaLnBrk="1" hangingPunct="1"/>
            <a:r>
              <a:rPr lang="en-US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璖赤珠碼碯而嚴飾之。</a:t>
            </a:r>
          </a:p>
          <a:p>
            <a:pPr eaLnBrk="1" hangingPunct="1"/>
            <a:endParaRPr lang="en-US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9189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4868863" y="0"/>
            <a:ext cx="18888076" cy="10625138"/>
          </a:xfrm>
        </p:spPr>
      </p:sp>
      <p:sp>
        <p:nvSpPr>
          <p:cNvPr id="65539" name="Notes Placeholder 2"/>
          <p:cNvSpPr>
            <a:spLocks noGrp="1" noRot="1" noChangeAspect="1" noChangeArrowheads="1"/>
          </p:cNvSpPr>
          <p:nvPr>
            <p:ph type="body" idx="4294967295"/>
          </p:nvPr>
        </p:nvSpPr>
        <p:spPr>
          <a:xfrm>
            <a:off x="0" y="0"/>
            <a:ext cx="10079038" cy="12220575"/>
          </a:xfrm>
          <a:noFill/>
        </p:spPr>
        <p:txBody>
          <a:bodyPr anchor="t"/>
          <a:lstStyle/>
          <a:p>
            <a:pPr eaLnBrk="1" hangingPunct="1"/>
            <a:r>
              <a:rPr lang="en-US" dirty="0" err="1" smtClean="0">
                <a:ea typeface="SimSun" pitchFamily="2" charset="-122"/>
              </a:rPr>
              <a:t>南無蓮池海會佛菩薩</a:t>
            </a:r>
            <a:r>
              <a:rPr lang="en-US" dirty="0" smtClean="0">
                <a:ea typeface="SimSun" pitchFamily="2" charset="-122"/>
              </a:rPr>
              <a:t>(</a:t>
            </a:r>
            <a:r>
              <a:rPr lang="en-US" dirty="0" err="1" smtClean="0">
                <a:ea typeface="SimSun" pitchFamily="2" charset="-122"/>
              </a:rPr>
              <a:t>三稱此係維那師舉</a:t>
            </a:r>
            <a:r>
              <a:rPr lang="en-US" dirty="0" smtClean="0">
                <a:ea typeface="SimSun" pitchFamily="2" charset="-122"/>
              </a:rPr>
              <a:t>)</a:t>
            </a:r>
          </a:p>
          <a:p>
            <a:pPr eaLnBrk="1" hangingPunct="1"/>
            <a:r>
              <a:rPr lang="en-US" dirty="0" smtClean="0">
                <a:ea typeface="SimSun" pitchFamily="2" charset="-122"/>
              </a:rPr>
              <a:t> </a:t>
            </a:r>
          </a:p>
          <a:p>
            <a:pPr eaLnBrk="1" hangingPunct="1"/>
            <a:r>
              <a:rPr lang="en-US" dirty="0" err="1" smtClean="0">
                <a:ea typeface="SimSun" pitchFamily="2" charset="-122"/>
              </a:rPr>
              <a:t>佛說阿彌陀經</a:t>
            </a:r>
            <a:endParaRPr lang="en-US" dirty="0" smtClean="0">
              <a:ea typeface="SimSun" pitchFamily="2" charset="-122"/>
            </a:endParaRPr>
          </a:p>
          <a:p>
            <a:pPr eaLnBrk="1" hangingPunct="1"/>
            <a:r>
              <a:rPr lang="en-US" dirty="0" smtClean="0">
                <a:ea typeface="SimSun" pitchFamily="2" charset="-122"/>
              </a:rPr>
              <a:t>如是我聞。一時佛在舍衛國。祇樹給孤獨園。與大比丘僧。千二百五十人俱。皆是大阿羅漢。眾所知識。長老舍利弗。摩訶目犍連。摩訶迦葉。摩訶迦旃延。摩訶俱絺羅。離婆多。周利槃陀伽。難陀。阿難陀。羅睺羅。憍梵波提。賓頭盧頗羅墮。迦留陀夷。摩訶劫賓那。薄拘羅。阿[少/兔]樓駄。如是等。諸大弟子。并諸菩薩摩訶薩。文殊師利法王子。阿逸多菩薩。乾陀訶提菩薩。常精進菩薩。與如是等諸大菩薩。及釋提桓因等。無量諸天大眾俱。爾時佛告長老舍利弗。從是西方過十萬億佛土。有世界名曰極樂。其土有佛。號阿彌陀。今現在說法。舍利弗。彼土何故名為極樂。其國眾生。無有眾苦。但受諸樂。故名極樂。又舍利弗。極樂國土。七重欄楯。七重羅網。七重行樹。皆是四寶周帀圍繞。是故彼國名為極樂。又舍利弗。極樂國土。有七寶池。八功德水。充滿其中。池底純以金沙布地。四邊階道。金銀瑠璃玻瓈合成。上有樓閣。亦以金銀瑠瑠玻瓈[王*車]</a:t>
            </a:r>
            <a:r>
              <a:rPr lang="en-US" dirty="0" err="1" smtClean="0">
                <a:ea typeface="SimSun" pitchFamily="2" charset="-122"/>
              </a:rPr>
              <a:t>璖赤珠碼碯而嚴飾之</a:t>
            </a:r>
            <a:r>
              <a:rPr lang="en-US" dirty="0" smtClean="0">
                <a:ea typeface="SimSun" pitchFamily="2" charset="-122"/>
              </a:rPr>
              <a:t>。</a:t>
            </a:r>
          </a:p>
          <a:p>
            <a:pPr eaLnBrk="1" hangingPunct="1"/>
            <a:endParaRPr lang="en-US" dirty="0" smtClean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35712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0AE92-1745-4B84-97E1-B8EE836DD25B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13B28-5845-4B2A-828E-6570BE52C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08D2C-4D26-462E-8173-27CAF6FE19F4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4203A-3055-4A1B-8016-F471E3B3E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48990-3C85-4903-808E-ADF755949517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62536-C515-45BD-BA2A-499CC0888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3B0C0-9580-4D3A-8353-2AA5A92A7A35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8D36D-8B6D-45C2-ACF2-A2018339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BBB18-7D71-4994-9B62-42945F99C8D4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43CF3-9A0B-433F-A7BC-02CC06681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570FD-4629-4982-8065-CDEAECB41606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A8C8D-EA2E-4A4C-8134-5933B5D5E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DE966-426D-4FF6-9F1E-A36B8487A509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0B44A-9896-4B0C-A422-FC60B35E7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50335-B9BA-4FA4-A83E-5B5930919B07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8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D9947-F0FC-4A0B-A53C-CF5B0989EA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878F8-0173-423E-A8F0-4137C572D83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14FB1-E67A-4603-B776-74A09BA9C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67D3A-95EC-43E8-981D-C0D6DE64C0C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3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C377D-D7C0-4DDD-A401-FFC1A679E58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71143-FF3C-41D8-BC3A-AA34C2400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53FE2-7514-4C0A-A055-E5F63B3D17CE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B3A81-79F0-4D5D-BF80-2BFCEAC62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2D40E-0F57-446E-A0AC-F5799188677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78EE4-43F7-4B6A-846F-82720B018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76731-9350-47A8-8580-36B61A8BA145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4EA7-6691-42C1-AA15-2FA17850C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AFD48-80B5-4E06-8DE4-D1E50904E62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591BC-4294-4AA1-B4D2-FBAEBEA0C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57DF7D-7255-4815-B18B-5F6CBA95CEBD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046CC-48E1-4F6D-BCF6-6B2A85AB2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71BF0-F69D-4714-B736-47CCB9A3B84F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ED4DD-8FFE-4B5F-909F-4826276C6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A4ABE-1972-49AB-AAFF-FDC003603EE6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A810A-886C-4F41-AC36-FBA60C721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8D90D-1C5A-4565-9823-E2687FE68B04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FE162-C51D-443E-836A-4C5B7AFC6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4047C-D371-400D-ABBC-4FA89A577B08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E89FB-733F-4587-BE66-077C4054D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494F6-0C1E-467D-AA31-D3B50667517C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505A8-67A5-4090-ADBF-7643D32E8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F28E-D860-4EE0-8B1D-46F5B3767B6C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595D-88F6-4D27-87F7-EF8486E7C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ea typeface="SimSun" pitchFamily="2" charset="-122"/>
            </a:endParaRPr>
          </a:p>
        </p:txBody>
      </p:sp>
      <p:sp>
        <p:nvSpPr>
          <p:cNvPr id="1027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SimSun" pitchFamily="2" charset="-122"/>
            </a:endParaRPr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Date Placeholder 3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8AA40AB3-B898-4E64-9175-9CEF57BC8D77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1031" name="Footer Placeholder 4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Slide Number Placeholder 5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DA32F467-5B71-4068-865D-077FFE5AC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CC"/>
          </a:solidFill>
          <a:ln w="25400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>
              <a:ea typeface="SimSun" pitchFamily="2" charset="-122"/>
            </a:endParaRPr>
          </a:p>
        </p:txBody>
      </p:sp>
      <p:sp>
        <p:nvSpPr>
          <p:cNvPr id="3075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Text Placehold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7" name="Date Placeholder 2"/>
          <p:cNvSpPr>
            <a:spLocks noGrp="1" noChangeArrowheads="1"/>
          </p:cNvSpPr>
          <p:nvPr>
            <p:ph type="dt" sz="half" idx="4294967295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AA51F84C-5DD9-47F3-AD9F-C43EF59A4FA7}" type="datetime1">
              <a:rPr lang="en-US"/>
              <a:pPr>
                <a:defRPr/>
              </a:pPr>
              <a:t>4/29/2019</a:t>
            </a:fld>
            <a:endParaRPr lang="en-US"/>
          </a:p>
        </p:txBody>
      </p:sp>
      <p:sp>
        <p:nvSpPr>
          <p:cNvPr id="3078" name="Footer Placeholder 3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Slide Number Placeholder 4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SimSun" pitchFamily="2" charset="-122"/>
              </a:defRPr>
            </a:lvl1pPr>
          </a:lstStyle>
          <a:p>
            <a:pPr>
              <a:defRPr/>
            </a:pPr>
            <a:fld id="{3860A866-48C6-4FB0-89A3-BB827D77A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   ĐỊNH   HƯƠNG   </a:t>
            </a: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 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戒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定 香 讚  </a:t>
            </a:r>
            <a:endParaRPr lang="vi-VN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algn="ctr"/>
            <a:endParaRPr lang="vi-VN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 </a:t>
            </a:r>
            <a:r>
              <a:rPr lang="en-US" sz="44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định chân hương, Phần khởi xung</a:t>
            </a: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戒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定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眞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-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焚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起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衝</a:t>
            </a:r>
          </a:p>
          <a:p>
            <a:endParaRPr lang="vi-VN" sz="15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thượng,  Đệ tử kiền thành,  </a:t>
            </a:r>
            <a:r>
              <a:rPr 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Nhiệt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tại </a:t>
            </a: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天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-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弟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子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虔   誠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-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爇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在</a:t>
            </a:r>
            <a:endParaRPr lang="ja-JP" altLang="en-US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altLang="ja-JP" sz="15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  phóng, 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Khoảnh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khắc  phân  uân,</a:t>
            </a:r>
          </a:p>
          <a:p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鑪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放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-  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頃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刻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紛 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紜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endParaRPr lang="vi-VN" sz="30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96" y="1123988"/>
            <a:ext cx="639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vi-VN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9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ứu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cánh Niết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Bàn.  Tam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chư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Phật.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 Bát Nhã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Ba La Mật Đa cố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A Nậu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 La Tam Miệu Tam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Đề.</a:t>
            </a: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Bát Nhã Ba La Mật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Đa,  thị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究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竟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涅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槃。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依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般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若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波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羅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蜜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。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耨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藐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提。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知 般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波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蜜 多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4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2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</a:t>
            </a:r>
            <a:r>
              <a:rPr lang="en-US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2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2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hằng</a:t>
            </a:r>
            <a:r>
              <a:rPr lang="en-US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2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thuận</a:t>
            </a:r>
            <a:r>
              <a:rPr lang="en-US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2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2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 giả  phổ  giai  hồi 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hướng</a:t>
            </a:r>
            <a:r>
              <a:rPr lang="en-US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sanh vô biên thệ nguyện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độ. </a:t>
            </a:r>
            <a:endParaRPr lang="vi-VN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Phiền não vô tận thệ nguyện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đoạn.</a:t>
            </a:r>
            <a:endParaRPr lang="en-US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ea1JpnKorPlain" startAt="9"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恆  順  眾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 者  普  皆  回  向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 生  無  邊  誓  願  度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煩  惱  無  盡  誓  願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斷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6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</a:t>
            </a: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môn vô lượng thệ nguyện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học. </a:t>
            </a:r>
            <a:endParaRPr lang="vi-VN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đạo vô thượng thệ nguyện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 門  無  量  誓  願  學 </a:t>
            </a:r>
            <a:endParaRPr lang="vi-VN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道  無  上  誓  願  </a:t>
            </a:r>
            <a:r>
              <a:rPr lang="ja-JP" altLang="en-US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成</a:t>
            </a:r>
            <a:endParaRPr lang="en-US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03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 </a:t>
            </a:r>
            <a:r>
              <a:rPr lang="vi-VN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</a:t>
            </a:r>
            <a:r>
              <a:rPr lang="en-US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  讚 </a:t>
            </a:r>
            <a:endParaRPr lang="vi-VN" altLang="ja-JP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   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vô   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cùng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寶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     無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窮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hành    vô  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kiếp    trung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功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成       無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量  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劫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中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  trượng  lục 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kim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dung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巍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巍      丈       六    紫    金     容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Giác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    tuyết    sơn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phong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覺       道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雪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山        峰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96" y="590602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30" y="590601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5564" y="173357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9295" y="280034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11009" y="59060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8772" y="172143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8608" y="2800343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34296" y="2800343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11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ngọc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sáng     lạng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眉   際   玉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毫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光       燦    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爛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hiếu   khai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đạo  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hôn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mông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照        開      六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道     昏       蒙   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Long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hội  nguyện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tương phùng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龍       華     三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願        相       逢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Diễn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tông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演         說     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真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宗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15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Long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hội  nguyện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tương phùng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龍       華     三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願        相       逢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Diễn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tông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演         說     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真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宗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A  Di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…….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 無   阿   彌   陀   佛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6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TH</a:t>
            </a:r>
            <a:r>
              <a:rPr lang="vi-VN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  6</a:t>
            </a:r>
            <a:endParaRPr lang="en-US" altLang="ja-JP" sz="24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ầ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ổ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Di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tổng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ộ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Liễu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tắc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đầu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đầu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gộ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bộ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bộ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khải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hệ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tràng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k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im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 分 上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本 有 彌 陀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箇 箇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中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總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為 淨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了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則 頭 頭 見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悟 來 步 步 西 方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來 啟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建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時 繫 念 淨 業 道 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今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69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đệ nhất thời Phật sự dĩ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viên. Như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thù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huân,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đầu nhập Di Đà đại nguyện hải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trung. Chuyên vị </a:t>
            </a:r>
            <a:r>
              <a:rPr lang="en-US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Vãng sanh đường thượng chúng đẳng Thần Linh</a:t>
            </a:r>
            <a:r>
              <a:rPr lang="en-US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cầu sanh Tịnh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Độ. Đản niệm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tùng vô thỉ, ngật chí kim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sanh; Nhất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 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第 一 時 佛 事 已 圓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上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殊 勳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投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入 彌 陀 大 願 海 中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專 為 亡 靈 某 求 生 淨 土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但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從 無 </a:t>
            </a:r>
            <a:r>
              <a:rPr lang="zh-TW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始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迄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 今 生˙一 念</a:t>
            </a:r>
            <a:endParaRPr lang="vi-VN" altLang="zh-TW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59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chân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l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ục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trục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vọng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tùy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tình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tạo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tú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phi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T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hân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tắc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sát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tà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dâm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Khẩu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tắc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vọng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ỷ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ngữ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lưỡng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thiệt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khẩu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Ý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tắc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thường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khởi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tham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sân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hâm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á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D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違 真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六 根 逐 妄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隨 情 造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業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縱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為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非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身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業 則 殺 盜 邪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婬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口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過 則 妄 言 綺 語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兩 舌 惡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口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意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惡 則 常 起 貪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瞋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深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癡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愛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由 茲 三 業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62194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âu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tỏa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vọng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duyên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thường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cốt cốt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trần lao, đản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mang mang ư tuế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nguyệt.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Dục tư xuất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ly, duy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bằng sám hối huân tu chi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lực. Tỷ nhãn, nhĩ, tỷ, thiệt, thân,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ý chi quá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khiên, ứng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 đốn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tiêu. Sử sắc,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鉤 鎖 妄 緣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常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汩 汩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vi-VN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塵 勞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但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茫 茫 於 歲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月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欲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思 出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離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唯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憑 懺 悔 熏 修 之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力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俾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眼 耳 鼻 舌 身 意 之 過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愆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應 念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頓 消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使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26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thanh, hương, vị, xúc, pháp chi phù trần,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tức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 thanh tịnh.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Hựu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 Lạc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cầu sanh toàn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bằng phát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nguyện. Ngưỡng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lao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chúng, dị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khẩu đồng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âm, kính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Vong Linh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 tâm sám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hối,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聲 香 味 觸 法 之 浮 塵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vi-VN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 清 淨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又 極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</a:t>
            </a:r>
            <a:endParaRPr lang="vi-VN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求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全 憑 發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仰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勞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異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口 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同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音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敬 為 亡 靈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 懺  悔  發 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70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thần chú,  thị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minh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chú,  thị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</a:t>
            </a: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chú,  thị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đẳng đẳng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chú,</a:t>
            </a:r>
            <a:r>
              <a:rPr lang="ja-JP" altLang="vi-VN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trừ nhất thiết khổ, chân thật bất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hư.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thuyết Bát Nhã Ba La Mật Đa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神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咒。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明 咒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咒。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等 等 咒。</a:t>
            </a: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除 一 切 苦 。 真 實 不 虛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般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波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蜜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咒 。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94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SÁM HỐI</a:t>
            </a:r>
            <a:r>
              <a:rPr lang="en-US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懺 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悔</a:t>
            </a:r>
            <a:endParaRPr lang="vi-VN" altLang="zh-TW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 tích sở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tạo,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ác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nghiệp. 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 do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thỉ,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tham sân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si. 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Tùng thân ngữ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ý,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 sở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 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đối Phật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tiền,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cầu sám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hối.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往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昔  所  造  諸  惡  業 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 由  無  始  貪  瞋  癡 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從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身  語  意  之  所  生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今  對  佛  前  求  懺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悔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3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sanh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nguyện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Phiền não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tận,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nguyện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đoạn.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môn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nguyện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học.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đạo vô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thượng,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 nguyện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thành.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 生  無  邊  誓  願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度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煩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惱  無  盡  誓  願  斷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 門  無  量  誓  願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學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道  無  上  誓  願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成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9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   </a:t>
            </a:r>
            <a:r>
              <a:rPr lang="vi-VN" altLang="zh-TW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Hiền Vương Bồ Tát 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Ha    Tát.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lần) 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  普  賢  王  菩  薩  摩  訶 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endParaRPr lang="vi-VN" altLang="zh-TW" sz="4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1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THỊ  7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lai sám hối phát nguyện dĩ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cánh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Vãng sanh đường thượng chúng đẳng Thần Linh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tri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Phù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 vi giáo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dã. Ngưỡng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it-IT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thừa A Di Đà Phật 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 懺 悔 發 願 已 竟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亡 靈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某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夫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 土 之 為 教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也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仰 </a:t>
            </a:r>
            <a:r>
              <a:rPr lang="zh-TW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承 阿 彌 陀 佛 </a:t>
            </a:r>
            <a:endParaRPr lang="vi-VN" altLang="zh-TW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72" y="28581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100" y="742998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68" y="774754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0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từ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thâm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trọng nguyện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lực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hiếp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 thập phương nhất thiết chúng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Phàm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cụ tín tâm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 đắc vãng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giả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Tây Phương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ịnh Độ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hữu A Di Đà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hiếp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 chúng sanh chi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sự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 十 有 八 大 慈 大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悲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深 重 願 力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攝 取 十 方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眾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凡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具 信 心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往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有 西 方 淨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9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有 阿 彌 陀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攝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取 眾 生 之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事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0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phần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tuy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vị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nhiếp thủ chúng sanh vãng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sanh, yếu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duy thị tùy tâm tự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hiện, cảm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ứng đạo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giao, cứu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cánh phi tùng ngoại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đắc. Như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tín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 thị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chân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tín. Tín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 vô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Hạnh, tức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tín.</a:t>
            </a:r>
            <a:endParaRPr lang="en-US" altLang="zh-TW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等 眾 生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有 往 生 之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分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然 雖 謂 彌 陀 攝 取 眾 生 往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vi-VN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要 信 唯 是 隨 心 自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感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應 道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交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究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竟 非 從 外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信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為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真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無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成 其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</a:t>
            </a:r>
            <a:endParaRPr lang="en-US" altLang="zh-TW" sz="3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58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Hạnh giả,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Lăng Nghiêm kinh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vân: “Đô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nhiếp lục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căn, tịnh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 tương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kế, bất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 phương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tiện, tự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tâm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khai”.  A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kinh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vân: “Nhược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thiện nam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tử, thiện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nữ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nhân, văn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A Di Đà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chấp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danh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hiệu, nhược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nhật, nhược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nhật, nãi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棱 嚴 經 云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都 攝 六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根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淨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相 繼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假 方 便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得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開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陀 經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云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善 男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子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女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 阿 彌 陀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執 持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 號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一 日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二 日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乃 </a:t>
            </a:r>
            <a:endParaRPr lang="en-US" altLang="zh-TW" sz="3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74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 thất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nhật, nhất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bất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loạn. Kỳ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lâm </a:t>
            </a:r>
            <a:endParaRPr lang="vi-VN" altLang="zh-TW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 chung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thời, A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dữ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thánh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hiện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tại kỳ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tiền. Thị 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chung 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thời, tâm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điên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đảo, tức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vãng sanh A Di Đà Phật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độ”. Như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hành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 thị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Chánh Hạnh.</a:t>
            </a:r>
            <a:endParaRPr lang="vi-VN" altLang="zh-TW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 七 日 ˙ 一 心 不 亂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其 人 臨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命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終 時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陀 佛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與 諸 聖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 在 其 前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人 終 時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心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顚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倒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往 生 阿 彌 陀 佛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 國 土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行 者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名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正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˙ </a:t>
            </a:r>
            <a:endParaRPr lang="en-US" altLang="zh-TW" sz="3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20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Hạnh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 vô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Nguyện, tức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thành kỳ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Hạnh. Nguyện giả, yếu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dữ A Di Đà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tứ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 nguyện, nguyện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tương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ứng, thị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đại nguyện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dã. Tín, Hạnh, Nguyện tam, như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đỉnh tam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túc, khuyết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bất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 而 無 願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不 成 其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要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與 阿 彌 陀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八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願 相 應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為 大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也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行 願 三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鼎 三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足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缺 一 不 可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28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nhĩ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Vong Linh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tri: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tiền nhất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niệm, bổn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 viên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thường. Tín, Hạnh, Nguyện: Nguyên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tự kỷ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bổn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 cụ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hữu, như thị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tánh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đức. Kim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 đản thị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bổn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tánh quang minh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hiển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nhĩ. </a:t>
            </a:r>
            <a:endParaRPr lang="vi-VN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今 爾 亡 靈 當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前 一 念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本 自 圓 常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 願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原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自 己 本 來 具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性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德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今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但 是 本 性 光 明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顯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耳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˙</a:t>
            </a:r>
            <a:endParaRPr lang="vi-VN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8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</a:t>
            </a:r>
            <a:r>
              <a:rPr lang="vi-VN" altLang="zh-TW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讚 </a:t>
            </a:r>
            <a:endParaRPr lang="vi-VN" altLang="zh-TW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Di  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Phật 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thượng  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altLang="zh-TW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Vương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 彌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    佛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醫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王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nguy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phóng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hào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quang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巍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巍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放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毫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 hải tác từ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hàng. Cửu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 L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iên Bang.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苦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慈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航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-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品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邦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Đồng  nguyện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Phương.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同  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往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西 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</a:t>
            </a: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60" y="59060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7940" y="594731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94" y="180977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6" y="59060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498548" y="754353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3137" y="1863100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98548" y="1923227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7569" y="567517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7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tức thuyết chú viết :  </a:t>
            </a:r>
            <a:endParaRPr lang="en-US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Yết đế, yết đế, ba la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yết đế,  ba 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yết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đế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Đề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ha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en-US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說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咒 曰。揭 諦 揭 諦。波 羅  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揭 諦。波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僧 揭 諦。菩 提 薩 婆 訶。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algn="ctr"/>
            <a:endParaRPr lang="vi-VN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algn="ctr"/>
            <a:endParaRPr lang="en-US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ja-JP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  SANH  TỊNH ĐỘ THẦN CHÚ</a:t>
            </a:r>
            <a:r>
              <a:rPr lang="vi-VN" altLang="ja-JP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 </a:t>
            </a:r>
            <a:r>
              <a:rPr lang="ja-JP" altLang="en-US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往 生 淨 土 神 咒 </a:t>
            </a:r>
            <a:endParaRPr lang="vi-VN" altLang="ja-JP" sz="25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altLang="ja-JP" sz="20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altLang="ja-JP" sz="41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79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4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ja-JP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</a:t>
            </a:r>
            <a:r>
              <a:rPr lang="vi-VN" altLang="ja-JP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altLang="ja-JP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</a:t>
            </a:r>
            <a:r>
              <a:rPr lang="vi-VN" altLang="ja-JP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Hội Bồ Tát </a:t>
            </a:r>
            <a:endParaRPr lang="vi-VN" altLang="ja-JP" sz="44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</a:t>
            </a:r>
            <a:r>
              <a:rPr lang="vi-VN" altLang="ja-JP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Ha   Tát.  </a:t>
            </a:r>
            <a:r>
              <a:rPr lang="vi-VN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lần) </a:t>
            </a:r>
            <a:endParaRPr lang="vi-VN" altLang="ja-JP" sz="2000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蓮 池 會 菩 薩 </a:t>
            </a:r>
            <a:r>
              <a:rPr lang="vi-VN" altLang="ja-JP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</a:t>
            </a:r>
            <a:r>
              <a:rPr lang="vi-VN" altLang="ja-JP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</a:t>
            </a:r>
            <a:r>
              <a:rPr lang="vi-VN" altLang="ja-JP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 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ja-JP" sz="4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57466" y="89539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98" y="1581176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87394" y="1623815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13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tỳ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</a:p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đam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tỳ. A di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tỳ ca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đế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tỳ ca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di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nị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chỉ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ca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lệ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Sa </a:t>
            </a:r>
            <a:r>
              <a:rPr lang="en-US" altLang="zh-TW" sz="3800" kern="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ha   </a:t>
            </a:r>
            <a:r>
              <a:rPr lang="en-US" altLang="zh-TW" kern="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altLang="zh-TW" kern="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</a:t>
            </a:r>
            <a:r>
              <a:rPr lang="vi-VN" altLang="zh-TW" kern="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- 7</a:t>
            </a:r>
            <a:r>
              <a:rPr lang="en-US" altLang="zh-TW" kern="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kern="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zh-TW" kern="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阿 彌 多 婆 夜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他 伽 多 夜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哆地夜他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都婆毗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哆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</a:p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悉耽婆毗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阿彌唎哆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毗迦蘭 帝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</a:p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唎 哆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 迦 蘭 多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 彌 腻</a:t>
            </a:r>
          </a:p>
          <a:p>
            <a:pPr lvl="0">
              <a:lnSpc>
                <a:spcPct val="85000"/>
              </a:lnSpc>
              <a:spcBef>
                <a:spcPts val="200"/>
              </a:spcBef>
            </a:pP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伽伽那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枳多迦利  </a:t>
            </a:r>
            <a:r>
              <a:rPr lang="en-US" altLang="zh-TW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kern="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娑婆訶    </a:t>
            </a:r>
            <a:r>
              <a:rPr lang="en-US" altLang="zh-TW" kern="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zh-TW" altLang="en-US" kern="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zh-TW" kern="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endParaRPr lang="zh-TW" altLang="en-US" sz="20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74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 THỰC CHÂN </a:t>
            </a: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 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變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食 真 言 </a:t>
            </a:r>
            <a:endParaRPr lang="vi-VN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qua tan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ê to.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 lu chư ty.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Án,  San bô la,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 bô la hung.  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(3 - 7 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lần)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 薩  嚩  怛  他  誐  哆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嚧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帝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唵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跋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囉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跋 囉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吽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CAM  </a:t>
            </a: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LỘ  THỦY  CHÂN  NGÔN -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甘 露 水 真 言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su lu pô dê.  Tan tha dê to dê.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Tan chư tha.   Án,  Su lu,  Su lu,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Bô la su lu,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Bô la su lu, so pô hơ.  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(3 - 7 lần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蘇 嚕 婆 耶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怛 他 誐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怛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姪  他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唵   蘇 嚕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蘇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嚕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鉢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囉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蘇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嚕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鉢 囉 蘇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嚕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娑 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33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 </a:t>
            </a: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CÚNG DƯỜNG CHÂN </a:t>
            </a: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 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普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供養真言</a:t>
            </a:r>
            <a:endParaRPr lang="vi-VN" sz="20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2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dê dê nan,  San pô qua,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pha rư la, hung. </a:t>
            </a:r>
            <a:r>
              <a:rPr lang="vi-VN" altLang="zh-TW" sz="1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3 - 7 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lần)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唵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誐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誐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婆 嚩 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伐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日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囉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斛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altLang="zh-TW" sz="1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18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24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 TRÌ  </a:t>
            </a: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池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</a:t>
            </a:r>
            <a:endParaRPr lang="vi-VN" altLang="zh-TW" sz="2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  </a:t>
            </a:r>
            <a:r>
              <a:rPr lang="vi-VN" altLang="zh-TW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Hội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     池   海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彌   陀   如   來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Quán</a:t>
            </a:r>
            <a:r>
              <a:rPr lang="vi-VN" altLang="zh-TW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altLang="zh-TW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Âm  </a:t>
            </a:r>
            <a:r>
              <a:rPr lang="vi-VN" altLang="zh-TW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 Chí </a:t>
            </a:r>
            <a:r>
              <a:rPr lang="vi-VN" altLang="zh-TW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tọa  </a:t>
            </a:r>
            <a:r>
              <a:rPr lang="vi-VN" altLang="zh-TW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</a:t>
            </a:r>
            <a:r>
              <a:rPr lang="vi-VN" altLang="zh-TW" sz="44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đài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觀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音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勢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坐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臺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iếp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dẫn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giai.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接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引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階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ại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thệ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hoằng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ly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trần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誓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弘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開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普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離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塵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埃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zh-TW" sz="2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zh-TW" sz="2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86218" y="65613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77108" y="654722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86" y="173357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26993" y="280034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53306" y="1733572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1584" y="2800344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2873" y="635747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10158" y="2800344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75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HỒI HƯỚNG </a:t>
            </a:r>
            <a:r>
              <a:rPr lang="vi-VN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KỆ</a:t>
            </a:r>
            <a:r>
              <a:rPr 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迴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向 偈 </a:t>
            </a:r>
            <a:endParaRPr lang="vi-VN" altLang="zh-TW" sz="2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Phương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 </a:t>
            </a:r>
            <a:r>
              <a:rPr lang="vi-VN" altLang="zh-TW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trung </a:t>
            </a:r>
            <a:endParaRPr lang="en-US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  土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phụ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mẫu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品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為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父 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ngộ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花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開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悟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生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thoa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́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vi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lữ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退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為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伴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侶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zh-TW" sz="2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zh-TW" sz="2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2433" y="643297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1326" y="649596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92" y="173986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36588" y="280452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24964" y="173282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67366" y="2804199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11134" y="2864929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08699" y="620214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88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THỊ</a:t>
            </a:r>
            <a:r>
              <a:rPr lang="ja-JP" altLang="en-US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24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2</a:t>
            </a:r>
            <a:endParaRPr lang="vi-VN" altLang="zh-TW" sz="24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vương lợi </a:t>
            </a:r>
            <a:r>
              <a:rPr lang="vi-VN" altLang="ja-JP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vật, bi </a:t>
            </a:r>
            <a:r>
              <a:rPr lang="vi-VN" altLang="ja-JP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trí hồng </a:t>
            </a:r>
            <a:r>
              <a:rPr lang="vi-VN" altLang="ja-JP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thâm. Phổ biến</a:t>
            </a:r>
            <a:endParaRPr lang="vi-VN" altLang="ja-JP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phương. Minh dương mỹ cách. 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mông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trai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chủ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...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cung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</a:t>
            </a:r>
            <a:r>
              <a:rPr lang="en-US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...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phùng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...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</a:t>
            </a:r>
            <a:r>
              <a:rPr lang="en-US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đ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ặc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thỉnh sơn Tăng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đăng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tọa. Y bằng giáo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王 利 物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悲 智 洪 深 。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普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</a:t>
            </a:r>
            <a:endParaRPr lang="en-US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。 冥 陽 靡 隔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今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蒙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齋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主 某 恭 為 某 屆 逢 某 之 期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特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請 山 僧 登 座 。 依 憑 教 法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17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 mãn thập phương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Tích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 Da 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滿 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昔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日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耶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Miễn  nạn  tiêu  tai  chướng.</a:t>
            </a:r>
            <a:endParaRPr lang="vi-VN" altLang="ja-JP" sz="41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輸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免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難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消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災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障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mô  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Vân  Cái  Bồ  Tát</a:t>
            </a: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   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雲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蓋 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  薩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Ha     Tát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4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</a:t>
            </a:r>
            <a:r>
              <a:rPr lang="vi-VN" altLang="ja-JP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lần)</a:t>
            </a: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kern="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zh-TW" altLang="en-US" kern="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zh-TW" kern="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r>
              <a:rPr lang="vi-VN" altLang="ja-JP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1268" y="3028938"/>
            <a:ext cx="6110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98" y="4171908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33664" y="4171908"/>
            <a:ext cx="6399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vi-VN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sz="2000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64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 </a:t>
            </a:r>
            <a:r>
              <a:rPr lang="vi-VN" altLang="ja-JP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Thời Hệ Niệm Phật </a:t>
            </a:r>
            <a:r>
              <a:rPr lang="vi-VN" altLang="ja-JP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sự. Nãi </a:t>
            </a:r>
            <a:r>
              <a:rPr lang="vi-VN" altLang="ja-JP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nhĩ T</a:t>
            </a:r>
            <a:r>
              <a:rPr lang="vi-VN" altLang="ja-JP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hần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6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tao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 thắng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duyên, tự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 nghiêm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túc oai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nghi, lai lâm tọa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hạ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cung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 Pháp,</a:t>
            </a:r>
            <a:endParaRPr lang="vi-VN" altLang="ja-JP" sz="36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thọ độ.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 </a:t>
            </a:r>
            <a:r>
              <a:rPr lang="ja-JP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時 繫 念 佛 事 。 迺 爾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亡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6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靈 </a:t>
            </a:r>
            <a:r>
              <a:rPr lang="ja-JP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遭 </a:t>
            </a:r>
            <a:r>
              <a:rPr lang="ja-JP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此 勝 緣 。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ja-JP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宜 嚴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肅</a:t>
            </a:r>
            <a:endParaRPr lang="vi-VN" altLang="ja-JP" sz="36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威 </a:t>
            </a:r>
            <a:r>
              <a:rPr lang="ja-JP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儀 。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 </a:t>
            </a:r>
            <a:r>
              <a:rPr lang="ja-JP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臨 座 下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恭 聆 妙 法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36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ja-JP" alt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受 度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36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mô  A  Di 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Phật ....... </a:t>
            </a:r>
            <a:endParaRPr lang="vi-VN" altLang="ja-JP" sz="36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---</a:t>
            </a:r>
            <a:endParaRPr lang="vi-VN" altLang="ja-JP" sz="36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56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  HƯƠNG  TÁN </a:t>
            </a:r>
            <a:r>
              <a:rPr lang="vi-VN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爐 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  讚  </a:t>
            </a:r>
            <a:r>
              <a:rPr lang="en-US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hương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sạ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nhiệt, Pháp giới mông huân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爐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乍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爇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界   蒙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熏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  hội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  diêu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悉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遙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聞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Tùy   xứ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kiết 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tường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vân.  Thành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ý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隨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處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結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祥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雲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-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意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  ân. 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 hiện  toàn  thân.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殷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-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全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身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16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Vân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Lai  Tập 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 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1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Ha     Tát.  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lần) </a:t>
            </a:r>
            <a:endParaRPr lang="vi-VN" altLang="ja-JP" sz="18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雲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集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薩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1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 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altLang="zh-TW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4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14426" y="89539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4699" y="1733572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66" y="1679441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09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28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THỊ  3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biện </a:t>
            </a:r>
            <a:r>
              <a:rPr lang="vi-VN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hương, căn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bàn kiếp </a:t>
            </a:r>
            <a:r>
              <a:rPr lang="vi-VN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ngoại, chi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trần 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hoàn; bất </a:t>
            </a:r>
            <a:r>
              <a:rPr lang="vi-VN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 thiên địa dĩ sanh thành. 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Khởi thuộc </a:t>
            </a:r>
            <a:r>
              <a:rPr lang="vi-VN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 dương nhi tạo 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hóa? </a:t>
            </a:r>
            <a:r>
              <a:rPr lang="vi-VN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Nhiệt hướng lư 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trung, chuyên </a:t>
            </a:r>
            <a:r>
              <a:rPr lang="vi-VN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thân cúng </a:t>
            </a:r>
            <a:r>
              <a:rPr lang="vi-VN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dường </a:t>
            </a:r>
            <a:r>
              <a:rPr lang="vi-VN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Thường </a:t>
            </a:r>
            <a:r>
              <a:rPr lang="vi-VN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Trụ </a:t>
            </a:r>
            <a:r>
              <a:rPr lang="vi-VN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 Bảo,</a:t>
            </a:r>
            <a:endParaRPr lang="vi-VN" altLang="ja-JP" sz="3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此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瓣 香 。 根 蟠 劫 外 。 枝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播</a:t>
            </a:r>
            <a:r>
              <a:rPr lang="vi-VN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6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塵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寰 。 不 經 天 地 以 生 成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豈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屬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陰 陽 而 造 化 。 爇 向 爐 中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專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伸 供 養 。 常 主 三 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92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Sát</a:t>
            </a:r>
            <a:r>
              <a:rPr lang="en-US" altLang="zh-TW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</a:t>
            </a:r>
            <a:r>
              <a:rPr lang="en-US" altLang="zh-TW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vạn</a:t>
            </a:r>
            <a:r>
              <a:rPr lang="en-US" altLang="zh-TW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</a:t>
            </a:r>
            <a:r>
              <a:rPr lang="vi-VN" altLang="zh-TW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zh-TW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altLang="zh-TW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altLang="zh-TW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en-US" altLang="zh-TW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6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Sư</a:t>
            </a:r>
            <a:r>
              <a:rPr lang="vi-VN" altLang="zh-TW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en-US" altLang="zh-TW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zh-TW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zh-TW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6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endParaRPr lang="vi-VN" altLang="zh-TW" sz="36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Quán </a:t>
            </a:r>
            <a:r>
              <a:rPr lang="vi-VN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Âm,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</a:t>
            </a:r>
            <a:r>
              <a:rPr lang="vi-VN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Chí, </a:t>
            </a:r>
            <a:r>
              <a:rPr lang="vi-VN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 Tịnh Hải Chúng. Tất </a:t>
            </a:r>
            <a:r>
              <a:rPr lang="vi-VN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trượng chân hương. 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Phổ 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vi-VN" sz="3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ồng Cúng Dường</a:t>
            </a:r>
            <a:r>
              <a:rPr lang="vi-VN" sz="3800" b="1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vi-VN" altLang="ja-JP" sz="3800" b="1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剎 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萬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靈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 樂 導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師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陀 佛</a:t>
            </a:r>
            <a:r>
              <a:rPr lang="zh-TW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zh-TW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觀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音 勢 至 。 清 淨 海 眾 。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</a:t>
            </a:r>
            <a:endParaRPr lang="vi-VN" altLang="ja-JP" sz="36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仗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真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普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同 供 養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mô     </a:t>
            </a:r>
            <a:r>
              <a:rPr lang="vi-VN" sz="3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</a:t>
            </a:r>
            <a:r>
              <a:rPr lang="vi-VN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vi-VN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Vân  </a:t>
            </a:r>
            <a:r>
              <a:rPr lang="vi-VN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Cái  </a:t>
            </a:r>
            <a:r>
              <a:rPr lang="vi-VN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 </a:t>
            </a:r>
            <a:r>
              <a:rPr lang="vi-VN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 </a:t>
            </a:r>
            <a:endParaRPr lang="vi-VN" altLang="ja-JP" sz="3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</a:t>
            </a:r>
            <a:r>
              <a:rPr lang="vi-VN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Ha     Tát.   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lần) </a:t>
            </a:r>
            <a:r>
              <a:rPr lang="vi-VN" sz="1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   香     雲   蓋      菩     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endParaRPr lang="vi-VN" sz="38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  </a:t>
            </a:r>
            <a:r>
              <a:rPr lang="vi-VN" altLang="ja-JP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  </a:t>
            </a:r>
            <a:r>
              <a:rPr lang="vi-VN" altLang="ja-JP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vi-VN" altLang="ja-JP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18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sz="1800" i="1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66" y="3333730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100" y="3790918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8456" y="3790917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3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Liên Trì Hải Hội Phật Bồ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Tát. </a:t>
            </a:r>
            <a:r>
              <a:rPr lang="vi-VN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lần) </a:t>
            </a:r>
            <a:endParaRPr lang="vi-VN" altLang="ja-JP" sz="1800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會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ja-JP" sz="20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20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vi-VN" altLang="ja-JP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25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sz="3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A DI ÐÀ KINH </a:t>
            </a: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經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ngã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Nhất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 Phật tại Xá Vệ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ụ</a:t>
            </a:r>
            <a:r>
              <a:rPr lang="en-US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Cấp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Cô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Độc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en-US" altLang="zh-TW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iên</a:t>
            </a:r>
            <a:r>
              <a:rPr lang="vi-VN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dữ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Tỳ</a:t>
            </a:r>
            <a:r>
              <a:rPr lang="en-US" altLang="zh-TW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zh-TW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我 聞。一 時 佛 在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衛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。衹 樹 給 孤 獨 園 。 與 大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比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71684" y="514404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Chắp tay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7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kheo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vi-VN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hiên</a:t>
            </a:r>
            <a:r>
              <a:rPr lang="en-US" altLang="zh-TW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bách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9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câu</a:t>
            </a:r>
            <a:r>
              <a:rPr lang="vi-VN" altLang="zh-TW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đại A La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Hán, chúng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tri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thức: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Trưởng lão Xá Lợi Phất, Ma Ha Mục Kiền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Liên, Ma Ha Ca Diếp, Ma Ha Ca Chiên Diên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僧 。 千 二 百 五 十 人 俱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大 阿 羅 漢。眾 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識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老 舍 利 弗 。 摩 訶 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犍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連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。摩 迦 訶 迦 葉。摩 訶 迦 旃 延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6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Ha Câu Hy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La, Ly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Đa, Châu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Bàn Đà Dà, Nan Đà, A Nan Đà, La </a:t>
            </a:r>
            <a:r>
              <a:rPr lang="vi-VN" altLang="ja-JP" sz="44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Hầu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La, Kiều Phạm Ba Đề, Tân Đầu Lô Phả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 Đọa, Ca Lưu Đà Di, Ma Ha Kiếp Tân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俱 絺 羅 。 離 婆 多。周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槃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伽。難 陀 。 阿 難 陀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睺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憍 梵 波 提 。 賓 頭 盧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頗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墮 。 迦 留 陀 夷 。 摩 訶 刧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賓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3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Na, Bạc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Câu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La, 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Nậu Lâu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Đà, 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 chư đại đệ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tử.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Tinh chư Bồ Tát Ma Ha </a:t>
            </a:r>
            <a:r>
              <a:rPr lang="vi-VN" altLang="ja-JP" sz="36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Tát: </a:t>
            </a:r>
            <a:r>
              <a:rPr lang="vi-VN" altLang="ja-JP" sz="36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Thù Sư Lợi Pháp Vương Tử, A Dật Đa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Tát, Càn Đà Ha Đề Bồ Tát, Thường Tinh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37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薄 拘 羅 。 阿 㝹 樓 馱。如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大 弟 子。並 諸 菩 薩 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。文 殊 師 利 法 王 子。阿 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。 乾 陀 訶 提 菩 薩 。 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精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2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Tấn Bồ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Tát, dữ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đẳng,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đại Bồ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Tát;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Thích Đề Hoàn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đẳng, vô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chư Thiên đại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câu.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Nhĩ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 Phật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cáo trưởng lão Xá Lợi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Phất: “Tùng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Tây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phương, quá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進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薩。與 如 是 等 諸 大 菩 薩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釋 提 桓 因 等。無 量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天 大 眾 俱。爾 時 佛 告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老 舍 利 弗 。 從 是 西 方。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過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</a:t>
            </a: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7940" y="1200186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Buông tay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vi-VN" altLang="ja-JP" sz="28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 THỊ  1</a:t>
            </a:r>
          </a:p>
          <a:p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Giác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  hư  không  khởi,  Sa  bà  nghiệp </a:t>
            </a: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覺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虛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空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起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娑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婆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業 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altLang="ja-JP" sz="15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lãng  </a:t>
            </a:r>
            <a:r>
              <a:rPr lang="vi-VN" altLang="ja-JP" sz="40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lưu.   Nhược  nhân  đăng  bỉ  ngạn</a:t>
            </a:r>
            <a:r>
              <a:rPr lang="vi-VN" altLang="ja-JP" sz="40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浪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流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登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岸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altLang="ja-JP" sz="15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4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  </a:t>
            </a:r>
            <a:r>
              <a:rPr lang="vi-VN" altLang="ja-JP" sz="44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  hữu  quy  </a:t>
            </a:r>
            <a:r>
              <a:rPr lang="vi-VN" altLang="ja-JP" sz="44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châu</a:t>
            </a:r>
            <a:r>
              <a:rPr lang="vi-VN" altLang="ja-JP" sz="44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endParaRPr lang="vi-VN" altLang="ja-JP" sz="32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歸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舟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1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vạn ức Phật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độ, hữu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giới danh viết Cực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Lạc, kỳ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hữu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hiệu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Đà, kim hiện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tại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pháp”. Xá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hà cố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 vi Cực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</a:t>
            </a:r>
            <a:r>
              <a:rPr lang="en-US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chúng sanh vô hữu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萬 億 佛 土。有 世 界 名 曰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樂。其 土 有 佛。號 阿 彌 陀。今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在 說 法。舍 利 弗。彼 土 何 故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</a:t>
            </a:r>
            <a:endParaRPr lang="en-US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為 極 樂。其 國 眾 生 無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vi-VN" altLang="ja-JP" sz="4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7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thọ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 Cực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thuẫn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võng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trùng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苦。但 受 諸 樂。故 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樂。又 舍 利 弗。極 樂 國 土。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重 欄 楯。七 重 羅 網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 重 行 樹 。 皆 是 四 寶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周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tráp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nhiễu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công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thủy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mãn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để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thuần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帀 圍 繞 。是 故 彼 國 名 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樂。又 舍 利 弗。極 樂 國 土。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 寶 池。八 功 德 水。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充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滿 其 中。池 底 純 以 金 沙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布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0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địa. Tứ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 giai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ngân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 ly,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pha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lê hiệp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thành;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hượng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lâu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ngân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 ly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pha lê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xa cừ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xích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châu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mã não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 sức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chi.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trung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地。四 邊 階 道 。 金 。 銀 。 瑠 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玻 瓈 合 成 。 上 有 樓 閣。亦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金。銀。瑠 璃。玻 瓈。硨 磲。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赤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珠 。 瑪 瑙。而 嚴 飾 之 。 池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36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hoa, đại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xa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luân: Thanh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thanh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uang, hoàng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hoàng quang, xích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xích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quang, bạch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bạch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quang, vi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khiết. Xá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 </a:t>
            </a:r>
            <a:r>
              <a:rPr lang="vi-VN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 quốc độ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蓮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華。大 如 車 輪。青 色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青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光。黃 色 黃 光。赤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赤 光。白 色 白 光。微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妙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 潔 。 舍 利 弗 。 極 樂 國 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75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 như thị công đức trang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 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hường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hoàng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trú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vũ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成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 如 是 功 德 莊 嚴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又 舍 利 弗 。 彼 佛 國 土。常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天 樂。黃 金 為 地。晝 夜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六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 。 雨 天 曼 陀 羅 華 。 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0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hường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thanh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đán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kích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thạnh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cúng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dường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thập vạn ức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 thực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hoàn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đáo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bổn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phạn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thực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生。常 以 清 旦。各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衣 裓。盛 眾 妙 華。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養 他 方 十 萬 億 佛 。 即 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食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時。還 到 本 國。飯 食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0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công đức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trang 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Phục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thứ Xá 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b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thường hữu chủng chủng kỳ diệu tạp sắc chi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Bạch Hạc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Khổng Tước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。舍 利 弗 。 極 樂 國 土。成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功 德 莊 嚴。復 次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弗。彼 國 常 有 種 種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奇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妙 雜 色 之 鳥 。 白 鶴。孔 雀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4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Anh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Vũ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Ca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Lăng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Tần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Cộng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 chi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xuất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hòa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diễn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gũ căn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gũ lực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Đề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35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鸚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鵡 。 舍 利 。 迦 陵 頻 伽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命 之 鳥。是 諸 眾 鳥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晝 夜 六 時 。 出 和 雅 音。其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音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演 暢 五 根 。 五 力 。 七 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提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62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hần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thánh đạo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phần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tội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分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。八 聖 道 分 。 如 是 等 法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其 土 眾 生 。 聞 是音 已。皆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佛。念 法 。 念 僧 。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弗。汝 勿 謂 此 鳥 。 實 是 罪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報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it-IT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it-IT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it-IT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it-IT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it-IT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it-IT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Phật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it-IT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   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Lương   Địa   Bồ   Tát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清 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涼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地 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   薩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Ha     Tát.   </a:t>
            </a:r>
            <a:r>
              <a:rPr lang="vi-VN" altLang="ja-JP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lần)</a:t>
            </a: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訶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TW" kern="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zh-TW" altLang="en-US" kern="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zh-TW" kern="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altLang="ja-JP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endParaRPr lang="vi-VN" altLang="ja-JP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sz="30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268" y="2249782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100" y="3562324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9797" y="3562324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36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ác đạo chi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huống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điểu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thị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生。所 以 者 何。彼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土。無 三 惡 道。舍 利 弗。其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。 尚 無 惡 道 之 名 。 何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況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實。是 諸 眾 鳥。皆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5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dục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 pháp âm tuyên lưu biến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hóa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phong xuy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bảo hàng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ụ,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võng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佛。欲 令 法 音 宣 流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變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化 所 作 。舍 利 弗。彼 佛 國 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微 風 吹 動。諸 寶 行 樹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寶 羅 網 。 出 微 妙 音。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譬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26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bách thiên chủng nhạc đồng thời câu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ự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 như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百 千 種 樂。同 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俱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 。 聞 是 音 者。自 然 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佛 。 念 法 。 念 僧 之 心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 。 其 佛 國 土 。 成 就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57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công đức trang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 ý vân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hà cố hiệu A Di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Xá 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quang minh vô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hiếu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phương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chướng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功 德 莊 嚴。舍 利 弗。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 意 云 何。彼 佛 何 故 號 阿 彌 陀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弗。彼 佛 光 明 無 量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照 十 方 國。無 所 障 礙。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10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vi A Di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Phật thọ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nhân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A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故 號 為 阿 彌 陀。又 舍 利 弗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佛 壽 命 。 及 其 人 民。無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量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邊 阿 僧 衹 刧。故 名 阿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陀。舍 利 弗。阿 彌 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佛。成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 來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4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thập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vô lượng vô biên Thanh Văn đệ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La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Hán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phi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toán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 Tát chúng diệc phục như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今 十 刧。又 舍 利 弗。彼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無 量 無 邊 聲 聞 弟 子。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阿 羅 漢。非 是 算 數 之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 知。諸 菩 薩 眾。亦 復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86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thị công đức trang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Hựu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Bệ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。舍 利 弗 。 彼 佛 國 土。成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功 德 莊 嚴。又 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弗。極 樂 國 土 。 眾 生 生 者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是 阿 鞞 跋 致。其 中 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bổ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xứ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phi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toán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tri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lượng vô biên A tăng 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văn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生 補 處 。 其 數 甚 多。非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是 算 數 所 能 知 之 。 但 可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量 無 邊 阿 僧 衹 說。舍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弗。眾 生 聞 者。應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dữ như thị chư thượng thiện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âu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hội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xứ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thiểu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căn,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phước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đức,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duyên,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sanh bỉ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願。願 生 彼 國。所 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何。得 與 如 是 諸 上 善 人。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俱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 一 處 。 舍 利 弗 。 不 可 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少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根 福 德 因 緣。得 生 彼 國 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3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thiện nam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danh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 。 若 有 善 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子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女 人 。 聞 說 阿 彌 陀 佛。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執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持 名 號 。 若 一 日 。 若 二 日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三 日。若 四 日。若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五 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96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Bát Nhã Hội Thượng Phật Bồ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般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會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vi-VN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times)</a:t>
            </a:r>
            <a:endParaRPr lang="vi-VN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sz="1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fr-FR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 </a:t>
            </a:r>
            <a:r>
              <a:rPr lang="fr-FR" sz="32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NHÃ BA LA MẬT ĐA TÂM </a:t>
            </a:r>
            <a:r>
              <a:rPr lang="fr-FR" sz="32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vi-VN" altLang="ja-JP" sz="3200" i="1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                                                                                                 </a:t>
            </a:r>
            <a:endParaRPr lang="vi-VN" sz="32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般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波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蜜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Quán Tự Tại Bồ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thâm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át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hã</a:t>
            </a:r>
          </a:p>
          <a:p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Ba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mật đa thời, chiếu kiến ngũ uẩn giai</a:t>
            </a: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觀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在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菩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。行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深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般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波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蜜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。照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五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蘊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7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  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loạn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ỳ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lâm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mạng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Đà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Thánh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tiền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六 日 。 若 七 日。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不 亂。其 人 臨 命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 阿 彌 陀 佛 。 與 諸 聖 眾。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現 在 其 前 。 是 人 終 時。心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6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điên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đảo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Cực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lợi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ố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 thử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chúng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v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ăn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thuyết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phát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顛 倒。即 得 往 生 阿 彌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極 樂 國 土 。 舍 利 弗。我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利。故 說 此 言。若 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生。聞 是 說 者。應 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 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5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quốc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thán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 nghị công đức chi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  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diệc hữu A Súc Bệ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vi-VN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Tướng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 Di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國 土 。 舍 利 弗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今 者。讚 歎 阿 彌 陀 佛。不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可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思 議 功 德 之 利。東 方 亦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閦 鞞 佛。須 彌 相 佛。大 須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佛 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57782" y="1276384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Chắp tay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6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Quang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ằng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須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光 佛 。 妙 音 佛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等 恆 河 沙 數 諸 佛 。 各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其 國。出 廣 長 舌 相。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覆 三 千 大 千 世 界。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45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“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Hộ Niệm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 實 言。汝 等 眾 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信 是 稱 讚 不 可 思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議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功 德 。 一 切 諸 佛 所 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 。 舍 利 弗 。 南 方 世 界 。 有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0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 Nguyệt Đăng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Danh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Quang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Tinh Tấn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Phật; Như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Hằng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các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quốc, xuất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月 燈 佛。名 聞 光 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燄 肩 佛 。 須 彌 燈 佛。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量 精 進 佛。如 是 等 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河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沙 數 諸 佛 。 各 於 其 國。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出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28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tướng, biến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 tam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舌 相 。 徧 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大 千 世 界。說 誠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實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言。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眾 生。當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稱 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可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思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議 功 德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諸 佛 所 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30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Lượng Thọ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Tướng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Tràng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Tịnh Quang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ằng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</a:t>
            </a:r>
            <a:endParaRPr lang="vi-VN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西 方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界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無 量 壽 佛。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量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量 幢 佛。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。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 佛。寶 相 佛。淨 光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恆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河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沙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7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 chư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 tam thiên đại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đương 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數 諸 佛。各 於 其 國 。 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舌 相。徧 覆 三 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世 界。說 誠 實 言。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 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是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稱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可 思 議 功 德。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8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Bắc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Kiên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Tối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Thắng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Trở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Võng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ằng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所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護 念 經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 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界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。有 燄 肩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最 勝 音 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難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沮 佛。日 生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網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 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是 等 恆 河 沙 數 諸 佛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07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0" y="0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hông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nhất thiết khổ ách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Tử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</a:p>
          <a:p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ắc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dị không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không bất dị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S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ắc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tức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không</a:t>
            </a:r>
            <a:r>
              <a:rPr 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không tức thị sắc</a:t>
            </a:r>
            <a:r>
              <a:rPr 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T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họ</a:t>
            </a:r>
            <a:r>
              <a:rPr 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tưởng</a:t>
            </a:r>
            <a:r>
              <a:rPr 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</a:t>
            </a:r>
            <a:r>
              <a:rPr lang="vi-VN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ành</a:t>
            </a:r>
            <a:r>
              <a:rPr 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thức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 phục như thị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Tử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空。  度  一   切   苦  厄 。 舍  利  子。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 異   空 。  空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 異 色。色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即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空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空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是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色。 受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想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識。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亦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復   如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是。舍  利  子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ja-JP" altLang="en-US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3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biến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各 於 其 國。出 廣 長 舌 相。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 覆 三 千 大 千 世 界。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 實 言。汝 等 眾 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信 是 稱 讚 不 可 思 議 功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43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Sư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Tràng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Phật; 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hằng hà sa số chư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ja-JP" alt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諸 佛 所 護 念 經。舍 利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弗。</a:t>
            </a:r>
            <a:endParaRPr lang="ja-JP" alt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下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方 世 界。有 師 子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 聞 佛。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佛。達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摩 佛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法 幢 佛 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持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佛 。如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恆 河 沙 數 諸 佛 。 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5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各 於 其 國。出 廣 長 舌 相。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徧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覆 三 千 大 千 世 界。說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誠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實 言。汝 等 眾 生。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是 稱 讚 不 可 思 議 功 德。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49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ữu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Phạm Âm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Tú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Kiên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Tạp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佛 所 護 念 經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方 世 界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梵 音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宿 王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香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上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香 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燄 肩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雜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7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 Nghiêm Thân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ụ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Bảo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Nghĩa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Tu Di Sơn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Phật; 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đẳng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Hằng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sa số chư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Phật, các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kỳ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quốc, xuất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quảng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嚴 身 佛 。 娑 羅 樹 王 佛。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 華 德 佛 。 見 一 切 義 佛。 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如 須 彌 山 佛。如 是 等 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河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沙 數 諸 佛 。 各 於 其 國。出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85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trường thiệt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tướng, biến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phú tam thiên đại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 thuyết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thành thật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ngôn: 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“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 thị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ất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ghị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ông Đức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Chư Phật Sở Hộ Niệm Kinh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.”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長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舌 相。徧 覆 三 千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千 世 界。說 誠 實 言。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汝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眾 生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是 稱 讚 不 可 思 議 功 德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諸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護 念 經。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48514" y="2647948"/>
            <a:ext cx="1281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Buông tay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10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 ý vân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danh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thiết chư Phật sở hộ niệm kinh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?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thiện nam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nữ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kinh thọ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văn chư Phật danh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弗。於 汝 意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云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名 為 一 切 諸 佛 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護 念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利 弗。若 有 善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男 子 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善 女 人 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經 受 持 者。及 聞 諸 佛 名 者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2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chư thiện nam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thiện nữ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nhất thiết chư Phật chi sở hộ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bất thoái chuyển ư A Nậu đa la tam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miệu tam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ồ Đề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Nhữ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5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3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諸 善 男 子 善 女 人。皆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為 一 切 諸 佛 之 所 護 念。皆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退 轉 於 阿 耨 多 羅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藐 三 菩 提 。 是 故 舍 利 弗。汝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9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 giai đương tín thọ ngã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ngữ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chư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sở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ương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dục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當 信 受 我 語。及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所 說。舍 利 弗。若 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 發 願。今 發 願。當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欲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阿 彌 陀 佛 國 者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ja-JP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3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nhân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bất thoái chuyển ư A Nậu Đa la tam miệu tam Bồ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Đề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dĩ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hược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 Xá 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thiện nam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nữ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nhân,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人 等。皆 得 不 退 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耨 多 羅 三 藐 三 菩 提。於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國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 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已 生。若 今 生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當 生。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舍 利 弗。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善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男 子。善 女 人。</a:t>
            </a:r>
          </a:p>
        </p:txBody>
      </p:sp>
    </p:spTree>
    <p:extLst>
      <p:ext uri="{BB962C8B-B14F-4D97-AF65-F5344CB8AC3E}">
        <p14:creationId xmlns:p14="http://schemas.microsoft.com/office/powerpoint/2010/main" val="5808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hị chư pháp Không tướng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sanh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bất </a:t>
            </a:r>
            <a:endParaRPr lang="en-US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en-US" sz="405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sz="405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iệt</a:t>
            </a:r>
            <a:r>
              <a:rPr lang="en-US" sz="405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05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cấu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ng,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giảm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30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Thị cố không trung vô sắc, vô thọ, tưởng, </a:t>
            </a:r>
            <a:endParaRPr lang="vi-VN" sz="4100" i="1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hành,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thức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nhãn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nhĩ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ỷ,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thiệt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thân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ý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空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不 </a:t>
            </a:r>
            <a:endParaRPr lang="en-US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滅。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垢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增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不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減。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空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無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色。無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受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想 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行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識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眼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耳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鼻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舌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身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意 。</a:t>
            </a:r>
            <a:endParaRPr lang="en-US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endParaRPr lang="en-US" altLang="ja-JP" sz="28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9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Nhược hữu tín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phát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ngã kim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x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chư Phật bất khả tư nghị công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iệc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xưng tán ngã bất khả tư nghị công đức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信 者。應 當 發 願。生 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國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土。舍 利 弗 。 如 我 今 者。稱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佛 不 可 思 議 功 德。彼 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 。 亦 稱 讚 我 不 可 思 議 功 德。</a:t>
            </a:r>
          </a:p>
        </p:txBody>
      </p:sp>
    </p:spTree>
    <p:extLst>
      <p:ext uri="{BB962C8B-B14F-4D97-AF65-F5344CB8AC3E}">
        <p14:creationId xmlns:p14="http://schemas.microsoft.com/office/powerpoint/2010/main" val="31106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ngôn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“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Thích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Mâu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nan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hy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sự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năng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quốc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gũ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 ác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k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iếp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iến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phiền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não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ja-JP" altLang="en-US" sz="35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作 是 言。釋 迦 牟 尼 佛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 為 甚 難 希 有 之 事。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能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 娑 婆 國 土 。 五 濁 惡 世。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刧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濁。見 濁。煩 惱 濁。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09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Nậu Đa La tam miệu tam Bồ Đề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v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 chư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nan tín chi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pháp”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Đương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 ngã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trược ác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ành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 nan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sự,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濁。命 濁 中。得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耨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羅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藐 三 菩 提 。 為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眾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切 世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間  難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信 之 法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弗 。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 於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五 濁 惡 世。行 此 難 事。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zh-TW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13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A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Nậu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La tam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miệu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tam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ề,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vị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nan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chi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thậm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nan.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en-US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Lợi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Phất,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ập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Tỳ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kheo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</a:t>
            </a:r>
            <a:r>
              <a:rPr lang="vi-VN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thiết thế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gian</a:t>
            </a:r>
            <a:r>
              <a:rPr lang="en-US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fr-FR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fr-FR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Thiên</a:t>
            </a:r>
            <a:r>
              <a:rPr lang="fr-FR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fr-FR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</a:t>
            </a:r>
            <a:r>
              <a:rPr lang="fr-FR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n, </a:t>
            </a:r>
            <a:r>
              <a:rPr lang="fr-FR" altLang="zh-TW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Tu La </a:t>
            </a:r>
            <a:r>
              <a:rPr lang="fr-FR" altLang="zh-TW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耨 多 羅 三 藐 三 菩 提 。 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世 間 說 此 難 信 之 法。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為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甚 難。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 此 經 已。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舍 利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弗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及 諸 比 丘 。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切 世 間 </a:t>
            </a:r>
            <a:r>
              <a:rPr lang="zh-TW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天   人  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修 羅 等。</a:t>
            </a:r>
          </a:p>
        </p:txBody>
      </p:sp>
    </p:spTree>
    <p:extLst>
      <p:ext uri="{BB962C8B-B14F-4D97-AF65-F5344CB8AC3E}">
        <p14:creationId xmlns:p14="http://schemas.microsoft.com/office/powerpoint/2010/main" val="151969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ăn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 sở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hoan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hỷ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tín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thọ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tác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lễ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khứ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thuyết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A  Di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3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聞 佛 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說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。歡 喜 信 受 。 作 禮 而 去。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 說  阿  彌  陀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經。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5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BẠT </a:t>
            </a:r>
            <a:r>
              <a:rPr lang="vi-VN" altLang="ja-JP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THIẾT NGHIỆP CHƯỚNG </a:t>
            </a:r>
            <a:r>
              <a:rPr lang="vi-VN" altLang="ja-JP" sz="250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 </a:t>
            </a:r>
            <a:r>
              <a:rPr lang="vi-VN" altLang="ja-JP" sz="250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BỔN </a:t>
            </a:r>
            <a:endParaRPr lang="en-US" altLang="ja-JP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5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ĐẮC  SANH  TỊNH  ĐỘ  ĐÀ  LA  NI </a:t>
            </a:r>
            <a:endParaRPr lang="en-US" altLang="ja-JP" sz="25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拔  一  切  業  障  根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本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  生  淨  土  陀  羅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尼</a:t>
            </a: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8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địa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dạ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tỳ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tất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đam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tỳ.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tỳ 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đế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rị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tỳ 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lan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di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nị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chỉ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ca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lệ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Sa </a:t>
            </a:r>
            <a:r>
              <a:rPr lang="en-US" altLang="zh-TW" sz="38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</a:t>
            </a:r>
            <a:r>
              <a:rPr lang="en-US" altLang="zh-TW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ha </a:t>
            </a:r>
            <a:r>
              <a:rPr lang="en-US" altLang="zh-TW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</a:t>
            </a:r>
            <a:r>
              <a:rPr lang="en-US" altLang="zh-TW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zh-TW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阿 彌 多 婆 夜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他 伽 多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夜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哆地夜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他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都婆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阿彌利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悉耽婆毗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阿彌唎哆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毗迦蘭 帝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en-US" altLang="zh-TW" sz="37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唎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哆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毗 迦 蘭 多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 彌 腻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伽伽那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枳多迦利  </a:t>
            </a:r>
            <a:r>
              <a:rPr lang="en-US" altLang="zh-TW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en-US" altLang="zh-TW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娑</a:t>
            </a:r>
            <a:r>
              <a:rPr lang="zh-TW" altLang="en-US" sz="37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婆訶 </a:t>
            </a:r>
            <a:r>
              <a:rPr lang="zh-TW" altLang="en-US" sz="37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TW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zh-TW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zh-TW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  <a:endParaRPr lang="zh-TW" altLang="en-US" sz="18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zh-TW" altLang="en-US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40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Liên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Hội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Ma Ha </a:t>
            </a:r>
            <a:r>
              <a:rPr lang="en-US" sz="39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</a:t>
            </a:r>
            <a:r>
              <a:rPr lang="en-US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蓮 池 會 菩 薩 摩 訶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endParaRPr lang="vi-VN" altLang="ja-JP" sz="1800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1800" dirty="0" smtClean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8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TH</a:t>
            </a:r>
            <a:r>
              <a:rPr lang="vi-VN" altLang="ja-JP" sz="28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  4</a:t>
            </a:r>
            <a:r>
              <a:rPr lang="en-US" altLang="ja-JP" sz="28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  hà duyên xưng Cực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Lạc?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chúng khổ bất năng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nhược yếu tầm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quy lộ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世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界 何 緣 稱 極 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只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因 眾 苦 不 能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侵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道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 若 要 尋 歸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路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17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Đản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hướng trần trung liễu tự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但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向 塵 中 了 自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ề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hồ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tô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hàm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nhũ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Thoa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xuyến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bình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bàn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tận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ùng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xuất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vạn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trình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Đông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cách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;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即 佛。醍 醐 酥 酪。咸 自 乳 生。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惟 心 。 釵 釧 瓶 盤 。 盡 從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金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出 。 十 萬 億 程 。 東 西 不 隔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86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 lục thời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nội, phàm thánh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đồng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đồ. Đê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đầu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hiệp chưởng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bạch ngọc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hào, tinh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nhật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lệ. Ca vịnh tán dương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 kim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dung. Đình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chấn lôi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oanh, thanh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lương nguyệt hề hữu thủy giai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hàm. Công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 vân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二 六 時 內。凡 聖 同 途。低 頭 合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白 玉 毫 。 星 明  日 麗 。 歌 詠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揚 紫 金 容 。 霆 震 雷 轟 。 清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涼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月 兮 有 水 皆 含 。 功 德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雲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7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 vô sơn bất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đới.  Hương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tượng độ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hà, nhất cử hồng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danh siêu nhị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tử. Ca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lăng xuất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xác, thiên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xưng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hiệu áp quần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âm. Hạ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tình duy thổn dĩ nan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tư, n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hất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 hồi quang nhi dị </a:t>
            </a:r>
            <a:r>
              <a:rPr lang="vi-VN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vãng. Cứu </a:t>
            </a:r>
            <a:r>
              <a:rPr lang="vi-VN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cánh bất cư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山 不 戴 。 香 象 渡 河 。 一 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洪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名 超 二 死。迦 陵 出 㲉。千 稱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嘉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號 壓 群音。下 情 唯 忖 以 難 思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念 回 光 而 易 往。究 竟 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居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1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hương vị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xúc pháp; vô nhãn </a:t>
            </a: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 nãi chí vô ý thức giới;  vô vô minh,</a:t>
            </a: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 vô vô minh tận; nãi chí vô lão tử, diệc</a:t>
            </a:r>
          </a:p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lão tử tận; vô khổ, tập, diệt, đạo; vô trí </a:t>
            </a: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聲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味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觸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眼 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界。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乃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至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意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識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界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明。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亦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明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盡 。乃 至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無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老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死 。 亦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老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死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盡。無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苦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集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滅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道。無 智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60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ngoại, phân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kỳ tại mục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tiền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Thẩm như thị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chúng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ệ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 Di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thời Phật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sự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bất thiệp chứng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tu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hân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mông thọ ký nhất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cú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 cử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dươn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g?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外 。 分 明 祇 在 目 前 。 審 如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 即 今 眾 等 。 繫 念 彌 陀 。 三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事 。 只 如 不 涉 證 修 。 親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蒙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授 記 一 句。如 何 舉 揚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。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51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Phong ngâm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thọ thọ thiên ban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nhạc,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Hương   tẩm  trì  trì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sắc  hoa.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風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吟 樹 樹 千 般 樂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香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浸 池 池 四 色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華</a:t>
            </a:r>
            <a:endParaRPr lang="en-US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4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PHẬT KỆ </a:t>
            </a:r>
            <a:r>
              <a:rPr lang="en-US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偈</a:t>
            </a:r>
            <a:endParaRPr lang="en-US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 Di  Đà  Phật  thân  kim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Tướng  hảo  quang  minh  vô  đẳng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luân.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Bạch  hào  uyển  chuyển  ngũ  Tu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Di.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mục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trừng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陀 佛 身 金 色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相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好 光 明 無 等 倫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白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毫 宛 轉 五 須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紺 目 澄 清 四 大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海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5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Quang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số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ức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Hoá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biên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nguyện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phẩm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hàm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đăng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bỉ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光 中 化 佛 無 數 億 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化 菩 薩 眾 亦 無 邊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八 願 度 眾 生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九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品 咸 令 登 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岸</a:t>
            </a:r>
            <a:endParaRPr lang="en-US" altLang="ja-JP" sz="2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3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Tây phương Cực Lạc thế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giới,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từ đại  bi  A Di  Đà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西 方 極 樂 世 界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慈 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悲 阿 彌 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A Di Đà Phật...   A Di Đà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…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 無  阿  彌  陀  佛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---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阿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ĐÀ ĐẠI NGUYỆN </a:t>
            </a:r>
            <a:r>
              <a:rPr lang="en-US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  - 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大 願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讚</a:t>
            </a:r>
            <a:endParaRPr lang="en-US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Ðệ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 đại  nguyện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Q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uán tưởng Di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Ðà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10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Tứ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 bát  nguyện  độ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  Bà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Cửu  phẩm  dõng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 ba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B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ảo  võng 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iao  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vong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linh 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xuất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ái  hà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第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  大     願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觀   想 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彌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  十  八  願   度   娑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婆 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ea1JpnKorPlain" startAt="9"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品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湧   金  波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寶    網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交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羅 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度   亡  靈 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出  愛  河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Liên Trì Hội Bồ Tát Ma Ha Tát </a:t>
            </a:r>
            <a:r>
              <a:rPr lang="vi-VN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vi-VN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lần) </a:t>
            </a:r>
            <a:endParaRPr lang="en-US" altLang="ja-JP" sz="18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蓮 池 會 菩 薩 摩 訶 薩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ja-JP" sz="44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1400" dirty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28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KHAI TH</a:t>
            </a:r>
            <a:r>
              <a:rPr lang="vi-VN" altLang="ja-JP" sz="28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Ị  5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Chư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khổ tận tùng tham dục khởi,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Bất tri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tham dục khởi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ư hà?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	Nhân vong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 tánh Di Ðà Phật,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苦 盡 從 貪 欲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起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 貪 欲 起 於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因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忘 自 性 彌 陀 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68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Dị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niệm phân trì tổng thị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!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	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	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異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念 紛 馳 總 是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魔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Giáo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:  “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P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háp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ánh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trạm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nghiễm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”.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Sở vị sanh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 tức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 sanh sanh diệt chi tích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dã.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教 中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道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而 無 生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性 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然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–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而 生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業 果 儼 然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謂 生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 生 滅 之 迹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也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2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Vị vô sanh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 tức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Phật tịch diệt chi bổn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dã. Pháp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ánh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trạm nhiên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giả, linh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minh trạm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tịch, huyền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diệu chân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thường, cá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cá bất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vô, nhân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bổn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cụ. Chỉ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tối sơ bất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giác, hốt nhĩ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động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謂 無 生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佛 寂 滅 之 本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也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–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法 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性  湛   然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靈   明  湛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寂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–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玄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妙 真 常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箇 箇 不 無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人 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本 具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只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因 最 初 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覺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忽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爾 動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3600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nhận vọng vi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ê kỷ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trục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vật.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Do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 võng khiên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triền</a:t>
            </a:r>
            <a:r>
              <a:rPr lang="en-US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lưu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chuyển ngũ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đạo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Hằng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tùy sanh tử dĩ thăng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trầm, cắng cố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kim nhi mỹ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gián. Đương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 sanh tự duyên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sanh, nhi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tánh bất dữ duyên câu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認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妄 為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真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迷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己 逐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物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由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業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網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牽 纏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流 轉 五 道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恆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隨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死 以 升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沈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亙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古 至 今 而 靡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間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當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 生 自 緣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性 不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與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zh-TW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緣 俱 生 </a:t>
            </a:r>
            <a:r>
              <a:rPr lang="vi-VN" altLang="zh-TW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8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-794" y="6368"/>
            <a:ext cx="914400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 vô đắc.  Dĩ vô sở đắc cố, Bồ Đề Tát</a:t>
            </a:r>
          </a:p>
          <a:p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Đỏa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Y 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Nhã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Ba La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Mật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Đa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quái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ngại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quái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ngại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cố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en-US" altLang="ja-JP" sz="41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en-US" altLang="ja-JP" sz="4100" dirty="0" err="1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khủng</a:t>
            </a:r>
            <a:r>
              <a:rPr lang="en-US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bố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viễn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ly điên đảo mộng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tưởng</a:t>
            </a:r>
            <a:r>
              <a:rPr lang="en-US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亦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得。以 無 所 得 故。菩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提 </a:t>
            </a:r>
            <a:r>
              <a:rPr lang="vi-VN" altLang="ja-JP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薩 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埵。依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般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若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波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羅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蜜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多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。</a:t>
            </a:r>
            <a:r>
              <a:rPr lang="ja-JP" altLang="en-US" sz="4100" dirty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</a:t>
            </a:r>
            <a:endParaRPr lang="vi-VN" altLang="ja-JP" sz="4100" dirty="0" smtClean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lvl="0"/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罣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礙。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罣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礙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</a:t>
            </a:r>
            <a:endParaRPr lang="vi-VN" altLang="ja-JP" sz="4100" dirty="0">
              <a:solidFill>
                <a:srgbClr val="FFFFFF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恐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怖。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遠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離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顚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倒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夢 </a:t>
            </a:r>
            <a:r>
              <a:rPr lang="vi-VN" altLang="ja-JP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rgbClr val="FFFFFF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想。</a:t>
            </a:r>
            <a:endParaRPr lang="vi-VN" altLang="ja-JP" sz="4100" i="1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76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Diệt tự duyên diệt, nhi pháp tánh bất dữ duyên câu diệt. Sở dĩ vân: “Pháp tánh trạm nhiên”. Thị vị: “Sanh nhi vô sanh” giả dã. Vô sanh nhi sanh giả, chúng sanh mê vọng nhập tâm, tích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 thành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quả.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滅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緣 滅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法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性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 與 緣 俱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滅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–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所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云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法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性 湛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然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謂 生 而 無 生 者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也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而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 迷 妄 入 心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積 業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成 果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30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Hư thọ luân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chuyển, vọng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 sanh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diệt. Ư Pháp Tánh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thể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thượng, như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kính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hiện tượng, tự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châu tùy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sắc. Đương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 kính quang bổn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tịnh, châu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thể tuyệt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ngân. Vật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cảnh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hỗ chương, bất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vi sắc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tượng. Bỉ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sắc tượng chi khứ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lai, do nghiệp quả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虛 受 輪 轉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妄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滅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於 法 性 體 上 ˙ 如 鏡 現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像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似 珠 隨 色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當 知 鏡 光 本 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珠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體 絕 痕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物 境 互 彰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不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違 色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像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彼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色 像 之 去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來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猶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業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果</a:t>
            </a: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68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nghiễm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dã. Cố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chư Phật ư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nghiễm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nhiên sanh diệt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trung, duy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sanh. Chúng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ư trạm nhiên vô sanh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trung, duy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kiến sanh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diệt. Chỉ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mê ngộ chi hữu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sai, toại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trí hiện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lượng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bất nhất;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Thực nãi sanh vô tự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tánh, vô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diệc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 tánh.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之 儼 然 也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故 諸 佛 於 儼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然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滅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中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唯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見 無 生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眾 生 於 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湛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然 無 生 中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唯 見 生 滅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只 因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迷 悟 之 有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差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遂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致 現 量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之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不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一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實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乃 生 無 自 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性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ja-JP" altLang="en-US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亦 無 自性</a:t>
            </a:r>
            <a:endParaRPr lang="vi-VN" altLang="ja-JP" sz="38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51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Ngộ tắc sanh diệt giai vô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sanh, mê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tắc vô sanh giai sanh diệt. Sở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dĩ, ly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 biệt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vô, thị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nãi nhất thể nhi dị danh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dã. Thẩm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như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thị. Tắc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A Di Đà Phật tức thị ngã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tâm, ngã </a:t>
            </a:r>
            <a:r>
              <a:rPr lang="vi-VN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tâm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tức thị A Di Đà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Phật.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 </a:t>
            </a:r>
            <a:r>
              <a:rPr lang="vi-VN" altLang="ja-JP" sz="38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 tức </a:t>
            </a:r>
            <a:r>
              <a:rPr lang="vi-VN" altLang="ja-JP" sz="38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 phương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悟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則 生 滅 皆 無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迷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則 無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皆 生 滅˙所 以 離 此 別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乃 一 體 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而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異 名 也˙審 如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則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彌 陀 佛 即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是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我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心 即 是 阿 彌 陀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淨 土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即 此 方 </a:t>
            </a:r>
            <a:r>
              <a:rPr lang="vi-VN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82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 phương tức Tịnh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Độ. Khởi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phi mê ngộ chi tự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thù, hà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hữu thánh phàm nhi bỉ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thử? Nãi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 hiện tiền chúng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đẳng, dĩ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tự tánh A Di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Đà, dữ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 chúng thiệt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căn, phổ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đồng vận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chuyển căn bổn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pháp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luân. Chư 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nhân hoàn ủy tất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ma?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此 方 即 淨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土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豈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非 迷 悟 之 自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殊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–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何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有 聖 凡 而 彼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此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乃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 現 前 眾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等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以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自 性 阿 彌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與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眾 舌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根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普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同 運 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轉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- 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根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本 法 輪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ja-JP" altLang="en-US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諸 仁 還 委 悉 麼 </a:t>
            </a:r>
            <a:r>
              <a:rPr lang="vi-VN" altLang="ja-JP" sz="39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</a:t>
            </a:r>
            <a:endParaRPr lang="vi-VN" altLang="ja-JP" sz="39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0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Sanh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diệt vô sanh sanh bất sanh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bang na khẳng cấm nhân hành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Thùy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tri vạn trượng hồng trần lý,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Hạm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đạm hoa khai nguyệt chánh minh.</a:t>
            </a:r>
            <a:r>
              <a:rPr lang="vi-VN" altLang="ja-JP" sz="39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39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生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滅 無 生 生 不 生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樂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邦 那 肯 禁 人 行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誰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知 萬 丈 紅 塵 裡 </a:t>
            </a:r>
            <a:endParaRPr lang="vi-VN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菡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萏 華 開 月 正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明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50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mô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Tây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phương Cực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Lạc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thế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giới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,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từ </a:t>
            </a:r>
            <a:r>
              <a:rPr lang="vi-VN" altLang="ja-JP" sz="41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bi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  A </a:t>
            </a:r>
            <a:r>
              <a:rPr lang="vi-VN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Di  Đà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 Phật.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altLang="ja-JP" sz="1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西 方 極 樂 世 界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慈 大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悲 阿 彌 陀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15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(Kính  thỉnh  mời  Đại  chúng  </a:t>
            </a:r>
            <a:r>
              <a:rPr lang="vi-VN" sz="3000" b="1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đứng  lên  khi  nghe  tiếng Chuông  </a:t>
            </a: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của  </a:t>
            </a:r>
            <a:r>
              <a:rPr lang="vi-VN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Duy Na </a:t>
            </a: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    </a:t>
            </a:r>
            <a:r>
              <a:rPr lang="vi-VN" sz="3000" b="1" i="1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Xin  đừng  tự  ý  đứng  lên  </a:t>
            </a:r>
            <a:r>
              <a:rPr lang="vi-VN" sz="3000" i="1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nếu  chưa nghe  tiếng  </a:t>
            </a:r>
            <a:r>
              <a:rPr lang="vi-VN" sz="3000" i="1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chuông)</a:t>
            </a:r>
          </a:p>
          <a:p>
            <a:pPr marL="0" lv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vi-VN" sz="1500" i="1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A  Di  </a:t>
            </a:r>
            <a:r>
              <a:rPr lang="en-US" altLang="ja-JP" sz="40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Đà</a:t>
            </a:r>
            <a:r>
              <a:rPr lang="en-US" altLang="ja-JP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40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</a:t>
            </a:r>
            <a:r>
              <a:rPr lang="en-US" altLang="ja-JP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…….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阿 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彌 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陀 </a:t>
            </a:r>
            <a:r>
              <a:rPr lang="ja-JP" altLang="en-US" sz="4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ja-JP" altLang="en-US" sz="40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12023" y="278828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29346" y="315224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4360" y="84993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29504" y="434595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8456" y="851343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ễ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217" y="849931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4511" y="849931"/>
            <a:ext cx="6431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15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Xá</a:t>
            </a:r>
            <a:r>
              <a:rPr lang="en-US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i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34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8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Quán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Âm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(3 </a:t>
            </a:r>
            <a:r>
              <a:rPr lang="en-US" altLang="ja-JP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Chí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</a:t>
            </a:r>
            <a:r>
              <a:rPr lang="en-US" altLang="ja-JP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Nam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mô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Thanh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Tịnh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Đại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Hải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Chúng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Bồ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sz="4100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Tát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.</a:t>
            </a:r>
            <a:r>
              <a:rPr lang="en-US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r>
              <a:rPr lang="vi-VN" altLang="ja-JP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 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3 </a:t>
            </a:r>
            <a:r>
              <a:rPr lang="en-US" altLang="ja-JP" sz="1800" dirty="0" err="1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lần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 </a:t>
            </a: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無 觀 世 音 菩 薩 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大 勢 至 菩 薩 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  <a:r>
              <a:rPr lang="en-US" altLang="ja-JP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南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無 清 淨 大 海 眾 菩 薩  </a:t>
            </a:r>
            <a:r>
              <a:rPr lang="en-US" altLang="ja-JP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(</a:t>
            </a:r>
            <a:r>
              <a:rPr lang="ja-JP" altLang="en-US" sz="1800" dirty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三遍</a:t>
            </a:r>
            <a:r>
              <a:rPr lang="en-US" altLang="ja-JP" sz="1800" dirty="0" smtClean="0">
                <a:solidFill>
                  <a:srgbClr val="FFC0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8462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algn="ctr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THẬP  ĐẠI  PHỔ  HIỀN  HẠNH  NGUYỆN </a:t>
            </a:r>
            <a:r>
              <a:rPr lang="en-US" altLang="ja-JP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-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十 </a:t>
            </a:r>
            <a:r>
              <a:rPr lang="ja-JP" altLang="en-US" sz="2000" dirty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大 普 賢 行 </a:t>
            </a:r>
            <a:r>
              <a:rPr lang="ja-JP" altLang="en-US" sz="2000" dirty="0" smtClean="0">
                <a:solidFill>
                  <a:srgbClr val="FFFF00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願</a:t>
            </a:r>
            <a:endParaRPr lang="en-US" altLang="ja-JP" sz="2000" dirty="0" smtClean="0">
              <a:solidFill>
                <a:srgbClr val="FFFF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Nhất  giả  lễ  kính  chư 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Phật. </a:t>
            </a:r>
            <a:endParaRPr lang="en-US" altLang="ja-JP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Nhị  giả  xưng  tán  Như 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Lai. </a:t>
            </a:r>
            <a:endParaRPr lang="vi-VN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Tam  giả  quảng  tu  cúng 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dường. </a:t>
            </a:r>
            <a:endParaRPr lang="vi-VN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Tứ  giả  sám  hối 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nghiệp.</a:t>
            </a:r>
            <a:endParaRPr lang="en-US" altLang="ja-JP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20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 </a:t>
            </a:r>
            <a:endParaRPr lang="vi-VN" altLang="ja-JP" sz="20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ea1JpnKorPlain"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禮  敬  諸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佛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二  者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稱  讚  如  來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AutoNum type="ea1JpnKorPlain" startAt="3"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廣  修  供  養 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四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 懺  悔  業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障</a:t>
            </a:r>
            <a:endParaRPr lang="en-US" altLang="ja-JP" sz="1800" dirty="0">
              <a:solidFill>
                <a:srgbClr val="FFC000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42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 noChangeArrowheads="1"/>
          </p:cNvSpPr>
          <p:nvPr>
            <p:ph idx="4294967295"/>
          </p:nvPr>
        </p:nvSpPr>
        <p:spPr>
          <a:xfrm>
            <a:off x="0" y="0"/>
            <a:ext cx="9144000" cy="5143500"/>
          </a:xfrm>
          <a:noFill/>
        </p:spPr>
        <p:txBody>
          <a:bodyPr/>
          <a:lstStyle/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Ngũ  giả  tùy  hỷ  công 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đức.</a:t>
            </a:r>
            <a:endParaRPr lang="en-US" altLang="ja-JP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Lục  giả  thỉnh  chuyển  pháp 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luân. </a:t>
            </a:r>
            <a:endParaRPr lang="vi-VN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Thất  giả  thỉnh  Phật  trụ 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thế.</a:t>
            </a:r>
            <a:endParaRPr lang="en-US" altLang="ja-JP" sz="42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vi-VN" altLang="ja-JP" sz="42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Bát  giả  thường  tùy  Phật  </a:t>
            </a:r>
            <a:r>
              <a:rPr lang="vi-VN" altLang="ja-JP" sz="42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học. </a:t>
            </a:r>
            <a:endParaRPr lang="vi-VN" altLang="ja-JP" sz="42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endParaRPr lang="en-US" altLang="ja-JP" sz="20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五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 隨  喜  功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德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742950" indent="-742950" eaLnBrk="1" hangingPunct="1">
              <a:lnSpc>
                <a:spcPct val="85000"/>
              </a:lnSpc>
              <a:spcBef>
                <a:spcPts val="200"/>
              </a:spcBef>
              <a:buFont typeface="Arial" pitchFamily="34" charset="0"/>
              <a:buAutoNum type="ea1JpnKorPlain" startAt="6"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請  轉  法  </a:t>
            </a: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輪</a:t>
            </a:r>
            <a:endParaRPr lang="en-US" altLang="ja-JP" sz="4100" dirty="0" smtClean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七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 請  佛  住  世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5000"/>
              </a:lnSpc>
              <a:spcBef>
                <a:spcPts val="200"/>
              </a:spcBef>
              <a:buNone/>
            </a:pPr>
            <a:r>
              <a:rPr lang="ja-JP" altLang="en-US" sz="4100" dirty="0" smtClean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八  </a:t>
            </a:r>
            <a:r>
              <a:rPr lang="ja-JP" altLang="en-US" sz="4100" dirty="0">
                <a:solidFill>
                  <a:schemeClr val="bg1"/>
                </a:solidFill>
                <a:latin typeface="Times New Roman" panose="02020603050405020304" pitchFamily="18" charset="0"/>
                <a:ea typeface="SimSun" pitchFamily="2" charset="-122"/>
                <a:cs typeface="Times New Roman" panose="02020603050405020304" pitchFamily="18" charset="0"/>
              </a:rPr>
              <a:t>者  常  隨  佛  學 </a:t>
            </a:r>
            <a:endParaRPr lang="vi-VN" altLang="ja-JP" sz="4100" dirty="0">
              <a:solidFill>
                <a:schemeClr val="bg1"/>
              </a:solidFill>
              <a:latin typeface="Times New Roman" panose="02020603050405020304" pitchFamily="18" charset="0"/>
              <a:ea typeface="SimSun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7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FFFFFF"/>
    </a:accent3>
    <a:accent4>
      <a:srgbClr val="000000"/>
    </a:accent4>
    <a:accent5>
      <a:srgbClr val="B2C1DB"/>
    </a:accent5>
    <a:accent6>
      <a:srgbClr val="AE48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4519</TotalTime>
  <Pages>0</Pages>
  <Words>10633</Words>
  <Characters>0</Characters>
  <Application>Microsoft Office PowerPoint</Application>
  <DocSecurity>0</DocSecurity>
  <PresentationFormat>On-screen Show (16:9)</PresentationFormat>
  <Lines>0</Lines>
  <Paragraphs>931</Paragraphs>
  <Slides>120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120</vt:i4>
      </vt:variant>
    </vt:vector>
  </HeadingPairs>
  <TitlesOfParts>
    <vt:vector size="126" baseType="lpstr">
      <vt:lpstr>SimSun</vt:lpstr>
      <vt:lpstr>Arial</vt:lpstr>
      <vt:lpstr>Calibri</vt:lpstr>
      <vt:lpstr>Times New Roman</vt:lpstr>
      <vt:lpstr>3_Office Theme</vt:lpstr>
      <vt:lpstr>13_Office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Kenny</dc:creator>
  <cp:lastModifiedBy>Windows User</cp:lastModifiedBy>
  <cp:revision>951</cp:revision>
  <cp:lastPrinted>1899-12-30T00:00:00Z</cp:lastPrinted>
  <dcterms:created xsi:type="dcterms:W3CDTF">2017-01-01T23:09:00Z</dcterms:created>
  <dcterms:modified xsi:type="dcterms:W3CDTF">2019-04-30T00:45:59Z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1033-8.1.0.3036</vt:lpwstr>
  </property>
</Properties>
</file>