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88"/>
  </p:notesMasterIdLst>
  <p:sldIdLst>
    <p:sldId id="510" r:id="rId2"/>
    <p:sldId id="397" r:id="rId3"/>
    <p:sldId id="398" r:id="rId4"/>
    <p:sldId id="399" r:id="rId5"/>
    <p:sldId id="401" r:id="rId6"/>
    <p:sldId id="402" r:id="rId7"/>
    <p:sldId id="400" r:id="rId8"/>
    <p:sldId id="404" r:id="rId9"/>
    <p:sldId id="405" r:id="rId10"/>
    <p:sldId id="406" r:id="rId11"/>
    <p:sldId id="407" r:id="rId12"/>
    <p:sldId id="408" r:id="rId13"/>
    <p:sldId id="409" r:id="rId14"/>
    <p:sldId id="410" r:id="rId15"/>
    <p:sldId id="411" r:id="rId16"/>
    <p:sldId id="412" r:id="rId17"/>
    <p:sldId id="413" r:id="rId18"/>
    <p:sldId id="414" r:id="rId19"/>
    <p:sldId id="415" r:id="rId20"/>
    <p:sldId id="416" r:id="rId21"/>
    <p:sldId id="417" r:id="rId22"/>
    <p:sldId id="418" r:id="rId23"/>
    <p:sldId id="419" r:id="rId24"/>
    <p:sldId id="420" r:id="rId25"/>
    <p:sldId id="421" r:id="rId26"/>
    <p:sldId id="422" r:id="rId27"/>
    <p:sldId id="423" r:id="rId28"/>
    <p:sldId id="424" r:id="rId29"/>
    <p:sldId id="425" r:id="rId30"/>
    <p:sldId id="426" r:id="rId31"/>
    <p:sldId id="427" r:id="rId32"/>
    <p:sldId id="429" r:id="rId33"/>
    <p:sldId id="430" r:id="rId34"/>
    <p:sldId id="431" r:id="rId35"/>
    <p:sldId id="432" r:id="rId36"/>
    <p:sldId id="433" r:id="rId37"/>
    <p:sldId id="434" r:id="rId38"/>
    <p:sldId id="435" r:id="rId39"/>
    <p:sldId id="436" r:id="rId40"/>
    <p:sldId id="437" r:id="rId41"/>
    <p:sldId id="438" r:id="rId42"/>
    <p:sldId id="439" r:id="rId43"/>
    <p:sldId id="440" r:id="rId44"/>
    <p:sldId id="441" r:id="rId45"/>
    <p:sldId id="442" r:id="rId46"/>
    <p:sldId id="443" r:id="rId47"/>
    <p:sldId id="444" r:id="rId48"/>
    <p:sldId id="446" r:id="rId49"/>
    <p:sldId id="447" r:id="rId50"/>
    <p:sldId id="448" r:id="rId51"/>
    <p:sldId id="449" r:id="rId52"/>
    <p:sldId id="428" r:id="rId53"/>
    <p:sldId id="494" r:id="rId54"/>
    <p:sldId id="495" r:id="rId55"/>
    <p:sldId id="496" r:id="rId56"/>
    <p:sldId id="456" r:id="rId57"/>
    <p:sldId id="457" r:id="rId58"/>
    <p:sldId id="458" r:id="rId59"/>
    <p:sldId id="459" r:id="rId60"/>
    <p:sldId id="460" r:id="rId61"/>
    <p:sldId id="461" r:id="rId62"/>
    <p:sldId id="497" r:id="rId63"/>
    <p:sldId id="498" r:id="rId64"/>
    <p:sldId id="499" r:id="rId65"/>
    <p:sldId id="469" r:id="rId66"/>
    <p:sldId id="500" r:id="rId67"/>
    <p:sldId id="501" r:id="rId68"/>
    <p:sldId id="511" r:id="rId69"/>
    <p:sldId id="512" r:id="rId70"/>
    <p:sldId id="472" r:id="rId71"/>
    <p:sldId id="502" r:id="rId72"/>
    <p:sldId id="474" r:id="rId73"/>
    <p:sldId id="503" r:id="rId74"/>
    <p:sldId id="476" r:id="rId75"/>
    <p:sldId id="477" r:id="rId76"/>
    <p:sldId id="504" r:id="rId77"/>
    <p:sldId id="479" r:id="rId78"/>
    <p:sldId id="505" r:id="rId79"/>
    <p:sldId id="506" r:id="rId80"/>
    <p:sldId id="507" r:id="rId81"/>
    <p:sldId id="484" r:id="rId82"/>
    <p:sldId id="485" r:id="rId83"/>
    <p:sldId id="486" r:id="rId84"/>
    <p:sldId id="493" r:id="rId85"/>
    <p:sldId id="513" r:id="rId86"/>
    <p:sldId id="514" r:id="rId87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CC"/>
    <a:srgbClr val="0000FF"/>
    <a:srgbClr val="3366FF"/>
    <a:srgbClr val="0066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38" autoAdjust="0"/>
  </p:normalViewPr>
  <p:slideViewPr>
    <p:cSldViewPr>
      <p:cViewPr varScale="1">
        <p:scale>
          <a:sx n="93" d="100"/>
          <a:sy n="93" d="100"/>
        </p:scale>
        <p:origin x="804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8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198" cy="7619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viewProps" Target="viewProp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Header Placeholder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Date Placeholder 2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fld id="{60471359-8D1F-4EC3-AB76-94B84A4CFB0D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63492" name="Slide Image Placeholder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4101" name="Notes Placeholder 4"/>
          <p:cNvSpPr>
            <a:spLocks noGrp="1" noRot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Slide Number Placeholder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fld id="{0A8ADD3A-EBE9-437B-BFB0-0B5DA5645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16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3B0C0-9580-4D3A-8353-2AA5A92A7A35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8D36D-8B6D-45C2-ACF2-A2018339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76731-9350-47A8-8580-36B61A8BA145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4EA7-6691-42C1-AA15-2FA17850C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AFD48-80B5-4E06-8DE4-D1E50904E628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591BC-4294-4AA1-B4D2-FBAEBEA0C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BBB18-7D71-4994-9B62-42945F99C8D4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43CF3-9A0B-433F-A7BC-02CC06681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570FD-4629-4982-8065-CDEAECB41606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A8C8D-EA2E-4A4C-8134-5933B5D5E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DE966-426D-4FF6-9F1E-A36B8487A509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0B44A-9896-4B0C-A422-FC60B35E7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50335-B9BA-4FA4-A83E-5B5930919B07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8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D9947-F0FC-4A0B-A53C-CF5B0989E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878F8-0173-423E-A8F0-4137C572D83D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14FB1-E67A-4603-B776-74A09BA9C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67D3A-95EC-43E8-981D-C0D6DE64C0C8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3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C377D-D7C0-4DDD-A401-FFC1A679E588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71143-FF3C-41D8-BC3A-AA34C2400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2D40E-0F57-446E-A0AC-F5799188677D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78EE4-43F7-4B6A-846F-82720B018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00CC"/>
          </a:solidFill>
          <a:ln w="2540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ea typeface="SimSun" pitchFamily="2" charset="-122"/>
            </a:endParaRPr>
          </a:p>
        </p:txBody>
      </p:sp>
      <p:sp>
        <p:nvSpPr>
          <p:cNvPr id="3075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Text Placehold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7" name="Date Placeholder 2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fld id="{AA51F84C-5DD9-47F3-AD9F-C43EF59A4FA7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3078" name="Footer Placeholder 3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Slide Number Placeholder 4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fld id="{3860A866-48C6-4FB0-89A3-BB827D77A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Liên Trì Hải Hội Phật Bồ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Tát. </a:t>
            </a:r>
            <a:r>
              <a:rPr lang="vi-VN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3 lần) </a:t>
            </a:r>
            <a:endParaRPr lang="vi-VN" altLang="ja-JP" sz="1800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池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會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薩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altLang="ja-JP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vi-VN" altLang="ja-JP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25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3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</a:t>
            </a:r>
            <a:r>
              <a:rPr lang="vi-VN" sz="3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 A DI ÐÀ KINH </a:t>
            </a: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經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thị ngã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Nhất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 Phật tại Xá Vệ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ụ</a:t>
            </a:r>
            <a:r>
              <a:rPr lang="en-US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Cấp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Cô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Độc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</a:t>
            </a:r>
            <a:r>
              <a:rPr lang="en-US" altLang="zh-TW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iên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dữ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Tỳ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2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我 聞。一 時 佛 在 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衛</a:t>
            </a:r>
            <a:endParaRPr lang="vi-VN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國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。衹 樹 給 孤 獨 園 。 與 大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比</a:t>
            </a: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1684" y="514404"/>
            <a:ext cx="1178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Chắp tay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15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hoa, đại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xa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luân: Thanh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 thanh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uang, hoàng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hoàng quang, xích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xích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quang, bạch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 bạch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quang, vi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diệu </a:t>
            </a: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hương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khiết. Xá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 quốc độ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3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華。大 如 車 輪。青 色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青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光。黃 色 黃 光。赤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色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赤 光。白 色 白 光。微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妙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香 潔 。 舍 利 弗 。 極 樂 國 土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75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hành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tựu như thị công đức trang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nghiêm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Hựu Xá 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quốc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hường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tác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nhạc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hoàng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vi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địa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trú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lục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vũ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Mạn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La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成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就 如 是 功 德 莊 嚴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又 舍 利 弗 。 彼 佛 國 土。常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作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天 樂。黃 金 為 地。晝 夜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六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時 。 雨 天 曼 陀 羅 華 。 其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80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hường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 thanh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đán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y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kích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thạnh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diệu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cúng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dường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thập vạn ức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ức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 thực 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hoàn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đáo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bổn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phạn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thực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生。常 以 清 旦。各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以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衣 裓。盛 眾 妙 華。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供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養 他 方 十 萬 億 佛 。 即 以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食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時。還 到 本 國。飯 食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經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0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ành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tựu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thị công đức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trang nghiêm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Phục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thứ Xá 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b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ỉ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 thường hữu chủng chủng kỳ diệu tạp sắc chi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điểu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Bạch Hạc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Khổng Tước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行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。舍 利 弗 。 極 樂 國 土。成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就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是 功 德 莊 嚴。復 次 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弗。彼 國 常 有 種 種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奇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妙 雜 色 之 鳥 。 白 鶴。孔 雀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24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Anh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Vũ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Ca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Lăng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Tần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Cộng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mạng chi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điểu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chúng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điểu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trú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lục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xuất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hòa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nhã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diễn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ướng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gũ căn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gũ lực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hất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Đề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5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35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鸚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鵡 。 舍 利 。 迦 陵 頻 伽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共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命 之 鳥。是 諸 眾 鳥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晝 夜 六 時 。 出 和 雅 音。其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音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演 暢 五 根 。 五 力 。 七 菩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提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62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hần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b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át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thánh đạo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phần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tất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Tăng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thử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điểu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tội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báo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分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。八 聖 道 分 。 如 是 等 法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其 土 眾 生 。 聞 是音 已。皆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悉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 佛。念 法 。 念 僧 。 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弗。汝 勿 謂 此 鳥 。 實 是 罪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報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95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đạo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ác đạo chi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à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huống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hị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chúng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điểu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iai thị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所 生。所 以 者 何。彼 佛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國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土。無 三 惡 道。舍 利 弗。其 佛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國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 。 尚 無 惡 道 之 名 。 何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況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實。是 諸 眾 鳥。皆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5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Di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dục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linh pháp âm tuyên lưu biến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hóa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phong xuy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bảo hàng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ụ,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ập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la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võng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x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hí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佛。欲 令 法 音 宣 流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變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化 所 作 。舍 利 弗。彼 佛 國 土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微 風 吹 動。諸 寶 行 樹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及 寶 羅 網 。 出 微 妙 音。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譬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26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bách thiên chủng nhạc đồng thời câu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ự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iệm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iệm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Tăng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quốc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tựu như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百 千 種 樂。同 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俱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作 。 聞 是 音 者。自 然 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 佛 。 念 法 。 念 僧 之 心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利 弗 。 其 佛 國 土 。 成 就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57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công đức trang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nghiêm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 ý vân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hà cố hiệu A Di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Xá 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quang minh vô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hiếu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 phương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v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 chướng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ngại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功 德 莊 嚴。舍 利 弗。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於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汝 意 云 何。彼 佛 何 故 號 阿 彌 陀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利 弗。彼 佛 光 明 無 量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照 十 方 國。無 所 障 礙。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10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kheo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Tăng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hiên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nhị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bách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ngũ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câu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đại A La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Hán, chúng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 tri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thức: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Trưởng lão Xá Lợi Phất, Ma Ha Mục Kiền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Liên, Ma Ha Ca Diếp, Ma Ha Ca Chiên Diên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丘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僧 。 千 二 百 五 十 人 俱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皆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大 阿 羅 漢。眾 所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知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識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長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老 舍 利 弗 。 摩 訶 目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犍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連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。摩 迦 訶 迦 葉。摩 訶 迦 旃 延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26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hiệu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vi A Di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Hựu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Phật thọ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mạng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ập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 nhân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v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tăng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kiếp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A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故 號 為 阿 彌 陀。又 舍 利 弗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彼 佛 壽 命 。 及 其 人 民。無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量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邊 阿 僧 衹 刧。故 名 阿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陀。舍 利 弗。阿 彌 陀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佛。成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以 來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42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thập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kiếp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Hựu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vô lượng vô biên Thanh Văn đệ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La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Hán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phi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toán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số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năng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 Tát chúng diệc phục như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於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今 十 刧。又 舍 利 弗。彼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無 量 無 邊 聲 聞 弟 子。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皆 阿 羅 漢。非 是 算 數 之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所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能 知。諸 菩 薩 眾。亦 復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86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tựu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thị công đức trang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nghiêm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Hựu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Lợi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iai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Bệ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Bạt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trí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。舍 利 弗 。 彼 佛 國 土。成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就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是 功 德 莊 嚴。又 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弗。極 樂 國 土 。 眾 生 生 者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皆 是 阿 鞞 跋 致。其 中 多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3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bổ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xứ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số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thậm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phi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toán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số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năng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tri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chi,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khả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lượng vô biên A tăng kỳ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văn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生 補 處 。 其 數 甚 多。非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是 算 數 所 能 知 之 。 但 可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以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量 無 邊 阿 僧 衹 說。舍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弗。眾 生 聞 者。應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80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dữ như thị chư thượng thiện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 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âu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hội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xứ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khả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thiểu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thiện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căn,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phước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đức,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duyên,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sanh bỉ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發 願。願 生 彼 國。所 以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何。得 與 如 是 諸 上 善 人。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俱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會 一 處 。 舍 利 弗 。 不 可 以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少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善 根 福 德 因 緣。得 生 彼 國 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53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thiện nam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thiện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nữ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hấp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 danh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nhị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tam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ngũ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 弗 。 若 有 善 男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子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善 女 人 。 聞 說 阿 彌 陀 佛。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執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持 名 號 。 若 一 日 。 若 二 日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三 日。若 四 日。若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五 日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96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lục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thất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hất   </a:t>
            </a:r>
            <a:endParaRPr lang="vi-VN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loạn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K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ỳ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lâm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mạng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chung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Di Đà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d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ữ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Thánh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tiền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chung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六 日 。 若 七 日。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不 亂。其 人 臨 命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時 阿 彌 陀 佛 。 與 諸 聖 眾。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現 在 其 前 。 是 人 終 時。心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69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điên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đảo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vãng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Ngã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lợi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ố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 thử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chúng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ăn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thuyết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phát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顛 倒。即 得 往 生 阿 彌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極 樂 國 土 。 舍 利 弗。我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見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利。故 說 此 言。若 有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生。聞 是 說 者。應 當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發  願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56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anh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quốc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ngã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thán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khả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 nghị công đức chi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    </a:t>
            </a: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Đông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diệc hữu A Súc Bệ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Tu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Tướng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Tu Di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彼 國 土 。 舍 利 弗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我 今 者。讚 歎 阿 彌 陀 佛。不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可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思 議 功 德 之 利。東 方 亦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閦 鞞 佛。須 彌 相 佛。大 須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佛 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57782" y="1276384"/>
            <a:ext cx="1178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Chắp tay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67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Tu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Quang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Diệu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ằng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sa số chư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x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uất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quảng trường thiệt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biến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phú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須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光 佛 。 妙 音 佛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等 恆 河 沙 數 諸 佛 。 各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於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其 國。出 廣 長 舌 相。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徧 覆 三 千 大 千 世 界。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45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 Ha Câu Hy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La, Ly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Đa, Châu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Bàn Đà Dà, Nan Đà, A Nan Đà, La </a:t>
            </a:r>
            <a:r>
              <a:rPr lang="vi-VN" altLang="ja-JP" sz="44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Hầu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La, Kiều Phạm Ba Đề, Tân Đầu Lô Phả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 Đọa, Ca Lưu Đà Di, Ma Ha Kiếp Tân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3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摩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訶 俱 絺 羅 。 離 婆 多。周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槃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伽。難 陀 。 阿 難 陀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羅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睺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羅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憍 梵 波 提 。 賓 頭 盧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頗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羅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墮 。 迦 留 陀 夷 。 摩 訶 刧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賓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93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“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 thị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ất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ghị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ông Đức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 Chư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 Hộ Niệm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.”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thế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ữu 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誠 實 言。汝 等 眾 生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信 是 稱 讚 不 可 思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議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功 德 。 一 切 諸 佛 所 護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經 。 舍 利 弗 。 南 方 世 界 。 有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80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 Nguyệt Đăng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Danh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 Quang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Tu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Đăng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Tinh Tấn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Phật; Như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Hằng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sa số chư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các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kỳ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quốc, xuất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日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月 燈 佛。名 聞 光 佛。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燄 肩 佛 。 須 彌 燈 佛。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量 精 進 佛。如 是 等 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河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沙 數 諸 佛 。 各 於 其 國。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出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28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quảng trường thiệt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tướng, biến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phú tam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gôn: 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“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 thị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ất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ghị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ông Đức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Sở Hộ Niệm Kinh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.”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廣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長 舌 相 。 徧 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千 大 千 世 界。說 誠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實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言。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汝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等 眾 生。當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稱 讚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可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思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議 功 德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切 諸 佛 所 護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經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30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Tây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thế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giới,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ữu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Lượng Thọ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 Tướng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 Tràng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Minh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Tịnh Quang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ằng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sa </a:t>
            </a:r>
            <a:endParaRPr lang="vi-VN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 弗。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西 方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世 界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無 量 壽 佛。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量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相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量 幢 佛。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。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明 佛。寶 相 佛。淨 光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等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恆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河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沙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7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số chư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kỳ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x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uất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quảng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trường thiệt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iến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phú tam thiên đại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“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đương tín thị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ất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ghị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ông Đức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數 諸 佛。各 於 其 國 。 出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廣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長 舌 相。徧 覆 三 千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千 世 界。說 誠 實 言。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汝 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生。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 是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稱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讚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可 思 議 功 德。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38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 Chư Phật Sở Hộ Niệm Kinh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.”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Bắc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thế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Diệm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Kiên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Tối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Thắng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Nan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Trở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Võng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Minh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ằng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sa số chư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諸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 所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護 念 經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利 弗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北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方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世 界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。有 燄 肩 佛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最 勝 音 佛。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難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沮 佛。日 生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網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明 佛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是 等 恆 河 沙 數 諸 佛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07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x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uất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quảng trường thiệt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biến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phú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“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 thị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ất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ghị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各 於 其 國。出 廣 長 舌 相。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徧 覆 三 千 大 千 世 界。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誠 實 言。汝 等 眾 生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信 是 稱 讚 不 可 思 議 功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43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 Chư Phật Sở Hộ Niệm Kinh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.”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thế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giới,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ữu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Sư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</a:t>
            </a:r>
            <a:r>
              <a:rPr lang="en-US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</a:t>
            </a:r>
            <a:r>
              <a:rPr lang="en-US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</a:t>
            </a:r>
            <a:r>
              <a:rPr lang="en-US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Tràng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Phật;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hằng hà sa số chư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ja-JP" alt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切 諸 佛 所 護 念 經。舍 利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弗。</a:t>
            </a:r>
            <a:endParaRPr lang="ja-JP" alt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下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方 世 界。有 師 子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名 聞 佛。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光 佛。達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摩 佛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法 幢 佛 。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持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 佛 。如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等 恆 河 沙 數 諸 佛 。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50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kỳ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x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uất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quảng trường thiệt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iến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phú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“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 thị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ất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ghị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ông Đức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各 於 其 國。出 廣 長 舌 相。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徧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覆 三 千 大 千 世 界。說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誠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實 言。汝 等 眾 生。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 是 稱 讚 不 可 思 議 功 德。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49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 Chư Phật Sở Hộ Niệm Kinh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.”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thế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ữu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Phạm Âm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Tú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Vương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Hương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Tạp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切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佛 所 護 念 經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 弗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方 世 界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梵 音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宿 王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香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香 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燄 肩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雜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色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寶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67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Na, Bạc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Câu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La, A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Nậu Lâu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Đà, như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 chư đại đệ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tử.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Tinh chư Bồ Tát Ma Ha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Tát: </a:t>
            </a:r>
            <a:r>
              <a:rPr lang="vi-VN" altLang="ja-JP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 Thù Sư Lợi Pháp Vương Tử, A Dật Đa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Tát, Càn Đà Ha Đề Bồ Tát, Thường Tinh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37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那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薄 拘 羅 。 阿 㝹 樓 馱。如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大 弟 子。並 諸 菩 薩 摩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訶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。文 殊 師 利 法 王 子。阿 逸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多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 。 乾 陀 訶 提 菩 薩 。 常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精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2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 Nghiêm Thân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S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ụ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Vương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Thiết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Nghĩa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Tu Di Sơn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Phật; như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Hằng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sa số chư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các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kỳ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quốc, xuất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quảng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嚴 身 佛 。 娑 羅 樹 王 佛。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寶 華 德 佛 。 見 一 切 義 佛。 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須 彌 山 佛。如 是 等 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河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沙 數 諸 佛 。 各 於 其 國。出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廣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85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trường thiệt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tướng, biến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phú tam thiên đại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 thế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giới, thuyết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 thật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ngôn: 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“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 thị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ất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ghị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ông Đức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 Chư Phật Sở Hộ Niệm Kinh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.”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長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舌 相。徧 覆 三 千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千 世 界。說 誠 實 言。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汝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等 眾 生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 是 稱 讚 不 可 思 議 功 德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諸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所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護 念 經。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96118" y="2647948"/>
            <a:ext cx="1281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uông tay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10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 ý vân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 danh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hất thiết chư Phật sở hộ niệm kinh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Nhược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thiện nam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thiện nữ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v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ăn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kinh thọ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ập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 chư Phật danh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giả,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 弗。於 汝 意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云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何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何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故 名 為 一 切 諸 佛 所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護 念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經。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 弗。若 有 善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男 子 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善 女 人 。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聞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經 受 持 者。及 聞 諸 佛 名 者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23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chư thiện nam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thiện nữ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iai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 nhất thiết chư Phật chi sở hộ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iai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bất thoái chuyển ư A Nậu đa la tam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miệu tam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ồ Đề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 Xá 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5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3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諸 善 男 子 善 女 人。皆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為 一 切 諸 佛 之 所 護 念。皆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得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退 轉 於 阿 耨 多 羅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藐 三 菩 提 。 是 故 舍 利 弗。汝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29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 giai đương tín thọ ngã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ngữ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ập chư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sở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Nhược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ương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dục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皆 當 信 受 我 語。及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所 說。舍 利 弗。若 有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人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已 發 願。今 發 願。當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發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欲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阿 彌 陀 佛 國 者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32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nhân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iai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bất thoái chuyển ư A Nậu Đa la tam miệu tam Bồ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Đề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quốc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độ,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nhược dĩ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 Xá 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thiện nam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nữ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nhân,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人 等。皆 得 不 退 轉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於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耨 多 羅 三 藐 三 菩 提。於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彼 國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 。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已 生。若 今 生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當 生。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故 舍 利 弗。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善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男 子。善 女 人。</a:t>
            </a:r>
          </a:p>
        </p:txBody>
      </p:sp>
    </p:spTree>
    <p:extLst>
      <p:ext uri="{BB962C8B-B14F-4D97-AF65-F5344CB8AC3E}">
        <p14:creationId xmlns:p14="http://schemas.microsoft.com/office/powerpoint/2010/main" val="58083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Nhược hữu tín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phát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s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anh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 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ngã kim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giả,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x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 chư Phật bất khả tư nghị công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ỉ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Phật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iệc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xưng tán ngã bất khả tư nghị công đức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信 者。應 當 發 願。生 彼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國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土。舍 利 弗 。 如 我 今 者。稱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讚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佛 不 可 思 議 功 德。彼 諸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等 。 亦 稱 讚 我 不 可 思 議 功 德。</a:t>
            </a:r>
          </a:p>
        </p:txBody>
      </p:sp>
    </p:spTree>
    <p:extLst>
      <p:ext uri="{BB962C8B-B14F-4D97-AF65-F5344CB8AC3E}">
        <p14:creationId xmlns:p14="http://schemas.microsoft.com/office/powerpoint/2010/main" val="311065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“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Thích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Ca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Mâu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Ni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năng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nan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hy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chi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sự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năng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à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gũ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trược ác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k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iếp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trược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iến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trược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phiền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não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trược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ja-JP" altLang="en-US" sz="35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而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作 是 言。釋 迦 牟 尼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能 為 甚 難 希 有 之 事。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能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於 娑 婆 國 土 。 五 濁 惡 世。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刧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濁。見 濁。煩 惱 濁。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09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trược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m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ạng trược trung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Nậu Đa La tam miệu tam Bồ Đề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v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ị chư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thiết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gian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nan tín chi pháp”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Lợi Phất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tri ngã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</a:t>
            </a: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ngũ trược ác 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h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ành thử nan sự,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濁。命 濁 中。得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耨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多 羅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藐 三 菩 提 。 為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眾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切 世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間  難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 之 法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利 弗 。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知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我  於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五 濁 惡 世。行 此 難 事。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13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A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Nậu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La tam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miệu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tam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ồ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ề,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thiết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gian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thử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nan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chi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vi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thậm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nan.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thử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kinh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Phất,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ập chư Tỳ kheo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hất thiết thế gian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fr-FR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fr-FR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fr-FR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fr-FR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</a:t>
            </a:r>
            <a:r>
              <a:rPr lang="fr-FR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n, A Tu La </a:t>
            </a:r>
            <a:r>
              <a:rPr lang="fr-FR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得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耨 多 羅 三 藐 三 菩 提 。 為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世 間 說 此 難 信 之 法。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為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甚 難。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 此 經 已。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利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弗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及 諸 比 丘 。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世 間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天   人  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修 羅 等。</a:t>
            </a:r>
          </a:p>
        </p:txBody>
      </p:sp>
    </p:spTree>
    <p:extLst>
      <p:ext uri="{BB962C8B-B14F-4D97-AF65-F5344CB8AC3E}">
        <p14:creationId xmlns:p14="http://schemas.microsoft.com/office/powerpoint/2010/main" val="151969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Tấn Bồ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Tát, dữ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thị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đẳng,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đại Bồ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cập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Thích Đề Hoàn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đẳng, vô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 chư Thiên đại chúng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câu.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Nhĩ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 Phật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cáo trưởng lão Xá Lợi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Phất: “Tùng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Tây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phương, quá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2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進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 薩。與 如 是 等 諸 大 菩 薩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及 釋 提 桓 因 等。無 量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天 大 眾 俱。爾 時 佛 告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長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老 舍 利 弗 。 從 是 西 方。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過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十 </a:t>
            </a:r>
            <a:endParaRPr lang="vi-VN" altLang="ja-JP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7940" y="1200186"/>
            <a:ext cx="1281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Buông tay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6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ăn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sở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hỷ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thọ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khứ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A  Di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3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聞 佛 所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。歡 喜 信 受 。 作 禮 而 去。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 說  阿  彌  陀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經。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BẠT </a:t>
            </a:r>
            <a:r>
              <a:rPr lang="vi-VN" altLang="ja-JP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 NGHIỆP CHƯỚNG </a:t>
            </a:r>
            <a:r>
              <a:rPr lang="vi-VN" altLang="ja-JP" sz="250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CĂN </a:t>
            </a:r>
            <a:r>
              <a:rPr lang="vi-VN" altLang="ja-JP" sz="250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BỔN </a:t>
            </a:r>
            <a:endParaRPr lang="en-US" altLang="ja-JP" sz="25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 SANH  TỊNH  ĐỘ  ĐÀ  LA  NI </a:t>
            </a:r>
            <a:endParaRPr lang="en-US" altLang="ja-JP" sz="25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拔  一  切  業  障  根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本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得  生  淨  土  陀  羅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尼</a:t>
            </a: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58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3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địa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A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đô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tỳ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A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tất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đam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tỳ. 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tỳ 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ca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lan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đế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 tỳ ca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lan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chỉ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ca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lệ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Sa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ha 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(3 </a:t>
            </a:r>
            <a:r>
              <a:rPr lang="en-US" altLang="zh-TW" sz="1800" dirty="0" err="1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lần</a:t>
            </a:r>
            <a:r>
              <a:rPr lang="en-US" altLang="zh-TW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無 阿 彌 多 婆 夜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哆 他 伽 多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夜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zh-TW" sz="37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哆地夜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他  </a:t>
            </a:r>
            <a:r>
              <a:rPr lang="en-US" altLang="zh-TW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阿彌利 都婆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毗  </a:t>
            </a:r>
            <a:r>
              <a:rPr lang="en-US" altLang="zh-TW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阿彌利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哆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endParaRPr lang="en-US" altLang="zh-TW" sz="37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悉耽婆毗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阿彌唎哆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毗迦蘭 帝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endParaRPr lang="en-US" altLang="zh-TW" sz="37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彌 唎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哆  </a:t>
            </a:r>
            <a:r>
              <a:rPr lang="en-US" altLang="zh-TW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毗 迦 蘭 多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伽 彌 腻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伽伽那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枳多迦利  </a:t>
            </a:r>
            <a:r>
              <a:rPr lang="en-US" altLang="zh-TW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娑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婆訶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TW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  <a:endParaRPr lang="zh-TW" altLang="en-US" sz="1800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40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en-US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</a:t>
            </a:r>
            <a:r>
              <a:rPr 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</a:t>
            </a:r>
            <a:r>
              <a:rPr 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</a:t>
            </a:r>
            <a:r>
              <a:rPr 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Hội</a:t>
            </a:r>
            <a:r>
              <a:rPr 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</a:t>
            </a:r>
            <a:r>
              <a:rPr 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</a:t>
            </a:r>
            <a:r>
              <a:rPr 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Ma Ha </a:t>
            </a:r>
            <a:r>
              <a:rPr lang="en-US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</a:t>
            </a:r>
            <a:r>
              <a:rPr 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3 </a:t>
            </a:r>
            <a:r>
              <a:rPr lang="en-US" sz="1800" dirty="0" err="1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lần</a:t>
            </a:r>
            <a:r>
              <a:rPr 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蓮 池 會 菩 薩 摩 訶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   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16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 </a:t>
            </a:r>
            <a:r>
              <a:rPr lang="en-US" altLang="ja-JP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</a:t>
            </a:r>
            <a:r>
              <a:rPr lang="vi-VN" altLang="ja-JP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Ị</a:t>
            </a:r>
            <a:r>
              <a:rPr lang="en-US" altLang="ja-JP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8 </a:t>
            </a:r>
            <a:endParaRPr lang="en-US" altLang="ja-JP" sz="24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Tiện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triều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khứ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bang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hóa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chủ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hiềm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Nả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kham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dục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chi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hồ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便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就 今 朝 成 佛 去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樂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邦 化 主 已 嫌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遲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那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堪 更 欲 之 乎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17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Quản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thủ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luân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hồi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một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liễu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管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取 輪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迴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沒 了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時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1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Nguyên phù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biến thập phương thị Cực Lạc thế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giới. Sơn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 thủy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sắc, tự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không hiệp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không. Tận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địa thị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Thanh Thái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hương, hoa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tiếu điểu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đề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kính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chiếu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kính.</a:t>
            </a:r>
            <a:endParaRPr lang="en-US" altLang="zh-TW" sz="39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原 夫 徧 十 方 是 極 樂 世 界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山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光 水 色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似 空 合 空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盡 大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地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清 泰 故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鄉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笑 鳥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啼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鏡 照 鏡˙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9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bất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quy, quy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tiện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đắc. Ngũ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hồ yên cảnh hữu thùy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tranh? Hoàng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tý trú dạ thường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thùy. Duy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hứa hành nhân độc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ủy. Bạch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ngọc hào cổ kim bất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muội, toàn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bằng nguyện giả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thừa đương. Sở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đạo: Vạn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 thị tâm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duyên duy tánh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hiển,</a:t>
            </a:r>
            <a:endParaRPr lang="vi-VN" altLang="zh-TW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自 是 不 歸 歸 便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得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五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湖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煙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景 有 誰 爭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黃 金 臂 晝 夜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常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垂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惟 許 行 人 獨 委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白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玉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毫 古 今 不 昧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全 憑 願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承 當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所 以 道 萬 法 是 心 光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zh-TW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</a:t>
            </a:r>
            <a:r>
              <a:rPr lang="zh-TW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緣 惟 性 曉˙</a:t>
            </a:r>
            <a:endParaRPr lang="en-US" altLang="zh-TW" sz="39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54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bổn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mê ngộ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nhân, chỉ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yếu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nhật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liễu. Tức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hiện tiền chúng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đẳng, hệ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 đệ nhị thời Phật s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ự.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 liễu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chi nhất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cú,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cử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dương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</a:t>
            </a:r>
            <a:endParaRPr lang="vi-VN" altLang="zh-TW" sz="3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Lưu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ly trì thượng huyền minh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nguyệt. </a:t>
            </a: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Hạm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đạm hoa gian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hý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thủy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cầm. </a:t>
            </a:r>
            <a:endParaRPr lang="vi-VN" altLang="zh-TW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本 無 迷 悟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人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只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要 今 日 了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即 今 現 前 眾 等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繫 念 第 二 時 佛 事 且 了 之 一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句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如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何 舉 揚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瑠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璃 池 上 懸 明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月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菡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萏 華 間 戲 水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禽</a:t>
            </a:r>
            <a:endParaRPr lang="en-US" altLang="zh-TW" sz="39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84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 PHẬT KỆ </a:t>
            </a:r>
            <a:r>
              <a:rPr lang="en-US" altLang="ja-JP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讚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偈</a:t>
            </a:r>
            <a:endParaRPr lang="en-US" altLang="ja-JP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 Di  Đà  Phật  thân  kim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sắc.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  hảo  quang  minh  vô  đẳng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luân.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Bạch  hào  uyển  chuyển  ngũ  Tu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Di.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mục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trừng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hải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彌 陀 佛 身 金 色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相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好 光 明 無 等 倫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白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毫 宛 轉 五 須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紺 目 澄 清 四 大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95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hoá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số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ức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Hoá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biên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bát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Cửu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phẩm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đăng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ngạn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光 中 化 佛 無 數 億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化 菩 薩 眾 亦 無 邊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四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十 八 願 度 眾 生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九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品 咸 令 登 彼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岸</a:t>
            </a:r>
            <a:endParaRPr lang="en-US" altLang="ja-JP" sz="2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3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Tây phương Cực Lạc thế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giới,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từ đại  bi  A Di  Đà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無 西 方 極 樂 世 界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慈 大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悲 阿 彌 陀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A Di Đà Phật...   A Di Đà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…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 無  阿  彌  陀  佛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---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阿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陀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58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ĐÀ ĐẠI NGUYỆN </a:t>
            </a:r>
            <a:r>
              <a:rPr lang="en-US" altLang="ja-JP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  - 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大 願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讚</a:t>
            </a:r>
            <a:endParaRPr lang="en-US" altLang="ja-JP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Ðệ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 đại  nguyện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Q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uán tưởng Di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Ðà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Tứ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  bát  nguyện  độ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  Bà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Cửu  phẩm  dõng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 ba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ảo  võng  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iao 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vong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linh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xuất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ái  hà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第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 大     願 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觀   想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四  十  八  願   度   娑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婆 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ea1JpnKorPlain" startAt="9"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品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湧   金  波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寶    網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交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羅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度   亡  靈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出  愛  河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9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vạn ức Phật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độ, hữu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 giới danh viết Cực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Lạc, kỳ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 hữu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hiệu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Di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Đà, kim hiện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tại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pháp”. Xá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 hà cố </a:t>
            </a:r>
            <a:r>
              <a:rPr lang="vi-VN" altLang="ja-JP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 vi Cực 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altLang="ja-JP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</a:t>
            </a:r>
            <a:r>
              <a:rPr lang="en-US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 </a:t>
            </a:r>
            <a:r>
              <a:rPr lang="vi-VN" altLang="ja-JP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 chúng sanh vô hữu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5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萬 億 佛 土。有 世 界 名 曰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極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樂。其 土 有 佛。號 阿 彌 陀。今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現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在 說 法。舍 利 弗。彼 土 何 故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名</a:t>
            </a:r>
            <a:endParaRPr lang="en-US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為 極 樂。其 國 眾 生 無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70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Liên Trì Hội Bồ Tát Ma Ha Tát </a:t>
            </a:r>
            <a:r>
              <a:rPr lang="vi-VN" altLang="ja-JP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3 lần) </a:t>
            </a:r>
            <a:endParaRPr lang="en-US" altLang="ja-JP" sz="1800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無 蓮 池 會 菩 薩 摩 訶 薩  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ja-JP" sz="44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 TH</a:t>
            </a:r>
            <a:r>
              <a:rPr lang="vi-VN" altLang="ja-JP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Ị</a:t>
            </a:r>
            <a:r>
              <a:rPr lang="en-US" altLang="ja-JP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9</a:t>
            </a:r>
            <a:endParaRPr lang="vi-VN" altLang="ja-JP" sz="24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tâm thị Phật tương tâm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niệm,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Niệm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đáo tâm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không,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diệc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vong,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Tát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thủ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quy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lai trùng kiểm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điểm,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是 佛 將 心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到 心 空 佛 亦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忘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撒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手 歸 來 重 檢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點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68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Hoa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 xích bạch dữ thanh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hoàng.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開 赤 白 與 青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黃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Giáo trung đạo: Duy tâm Phật diệc nhĩ, duy Phật chúng sanh nhiên, Tâm, Phật, cập chúng sanh, thị tam vô sai biệt. Sở vị tâm giả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 hữu đa chủng</a:t>
            </a:r>
            <a:r>
              <a:rPr lang="en-US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Viết</a:t>
            </a:r>
            <a:r>
              <a:rPr lang="en-US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</a:t>
            </a:r>
            <a:r>
              <a:rPr lang="en-US" altLang="ja-JP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nhục</a:t>
            </a:r>
            <a:r>
              <a:rPr lang="en-US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đoàn</a:t>
            </a:r>
            <a:r>
              <a:rPr lang="en-US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</a:t>
            </a:r>
            <a:r>
              <a:rPr lang="en-US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教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中 道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惟 心 佛 亦 爾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惟 佛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然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佛 及 眾 生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是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無 差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別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所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謂 心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多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種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曰 肉 團 心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92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ãi hiện tại thân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p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hụ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mẫu huyết khí sở sanh giả thị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Viết Duyên lự tâm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ức hiện kim thiện ác thuận nghịch cảnh giới thượng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hủng chủng phân biệt giả thị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Viết Linh tri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thị hỗn thiên sai nhi bất loạn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l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ịch tam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tế dĩ mị thiên. Bỉnh nhiên độc chiếu;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endParaRPr lang="en-US" altLang="ja-JP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乃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現 在 身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中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父 母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血 氣 所 生 者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曰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緣 慮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即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現 今 善 惡 順 逆 境 界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種 種 分 別 者 是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曰 靈 知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混 千 差 而 不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亂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歷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際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以 </a:t>
            </a:r>
            <a:r>
              <a:rPr lang="zh-TW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靡 </a:t>
            </a:r>
            <a:r>
              <a:rPr lang="zh-TW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遷 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zh-TW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炳 然 獨 照 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39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25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trác nhĩ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quần.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Tại thánh bất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tăng, tại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phàm bất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giảm. Xử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tử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lưu, ly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châu độc diệu vu thương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hải. Cư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Niết bàn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ngạn, quế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luân cô lãng vu trung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thiên. Chư Phật ngộ chi, giả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 duy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tâm. Chúng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mê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chi,</a:t>
            </a:r>
            <a:endParaRPr lang="en-US" altLang="ja-JP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tiện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vọng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thức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tức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卓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爾 不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群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在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聖 不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增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在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凡 不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減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處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死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流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驪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珠 獨 耀 于 滄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居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涅 槃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岸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桂 輪 孤 朗 于 中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天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悟 之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假 名 惟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眾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迷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之 </a:t>
            </a:r>
            <a:r>
              <a:rPr lang="zh-TW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便 成 妄 識 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zh-TW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以 佛 即 眾 </a:t>
            </a:r>
            <a:endParaRPr lang="vi-VN" altLang="ja-JP" sz="39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11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sanh,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 sanh tức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Phật. Thả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 ngoại vô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diệc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chúng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sanh. Duy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mê ngộ chi hữu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gián.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 phàm thánh nhi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huýnh dị. Khởi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tri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tâm, Phật,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sanh, t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am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sai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biệt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Vĩnh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vân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“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Mộng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lý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minh 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minh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lục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thú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giác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hậu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không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không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ên”.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endParaRPr lang="vi-VN" altLang="ja-JP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生 即 佛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且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外 無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亦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唯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迷 悟 之 有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間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故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凡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聖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而 迥 異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豈 知 心 佛 眾 生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差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別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永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嘉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云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夢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裡 明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明 </a:t>
            </a:r>
            <a:r>
              <a:rPr lang="zh-TW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六 趣 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zh-TW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覺 後 空 空 無 大 千</a:t>
            </a:r>
            <a:endParaRPr lang="vi-VN" altLang="ja-JP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23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Ký nhiên như thị, tắc kinh vân: “Tùng thị Tây Phương, quá thập vạn ức Phật độ, hữu thế giới danh viết Cực Lạc. Kỳ độ hữu Phật, hiệu A Di Đà, kim hiện tại thuyết pháp”.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Tổng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xuất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Tịnh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ộ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Bổn tánh Di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既 然 如 是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則 經 云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從 是 西 方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過 十 萬 億 佛 土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世 界 名 曰 極 樂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其 土 有 佛 號 阿 彌 陀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今 現 在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 法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總 不 出 唯 心 淨 土 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本 性 彌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50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dã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Do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tri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ức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hiện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tiền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9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altLang="zh-TW" sz="39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Vãng sanh đường thượng chúng đẳng Thần Linh</a:t>
            </a:r>
            <a:r>
              <a:rPr lang="en-US" altLang="zh-TW" sz="39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ã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đóa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đóa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k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ỳ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một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ã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hàng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ụ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trùng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trùng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đạt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Bang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v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niệm bất y Từ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Phụ. Thẩm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thị,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thả đạo: Ly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thử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tâm, Phật,</a:t>
            </a:r>
            <a:endParaRPr lang="en-US" altLang="ja-JP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也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由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而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知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即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今 現 前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亡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靈 某 其 生 也 蓮 華 朵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朵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其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歿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也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行 樹 重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重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時 不 達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 邦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念 不 依 慈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父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審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且 道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離 此 心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vi-VN" altLang="ja-JP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92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5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 sanh </a:t>
            </a:r>
            <a:r>
              <a:rPr lang="vi-VN" altLang="ja-JP" sz="35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ngoại, biệt </a:t>
            </a:r>
            <a:r>
              <a:rPr lang="vi-VN" altLang="ja-JP" sz="35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thương lượng xứ </a:t>
            </a:r>
            <a:r>
              <a:rPr lang="vi-VN" altLang="ja-JP" sz="35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dã vô.      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外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別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商 量 處 也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viên kính trí tuyệt tiêm ai,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Bích </a:t>
            </a:r>
            <a:r>
              <a:rPr lang="vi-VN" altLang="ja-JP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ngẫu hoa trung hữu thánh 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thai,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Dao </a:t>
            </a:r>
            <a:r>
              <a:rPr lang="vi-VN" altLang="ja-JP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vọng kim sa trì 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chiểu ngoại,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Bảo </a:t>
            </a:r>
            <a:r>
              <a:rPr lang="vi-VN" altLang="ja-JP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 thường chiếu ngọc lâu  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đài.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圓 鏡 裡 絕 纖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埃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碧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藕 華 中 有 聖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胎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遙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望 金 沙 池 沼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外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寶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光 常 照 玉 樓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臺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20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</a:t>
            </a:r>
            <a:r>
              <a:rPr lang="vi-VN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Tây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Cực </a:t>
            </a:r>
            <a:r>
              <a:rPr lang="vi-VN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thế </a:t>
            </a:r>
            <a:r>
              <a:rPr lang="vi-VN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từ </a:t>
            </a:r>
            <a:r>
              <a:rPr lang="vi-VN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vi-VN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A Di  Đà    Phật.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1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西 方 極 樂 世 界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慈 大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悲 阿 彌 陀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1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3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(Kính  thỉnh  mời  Đại  chúng  </a:t>
            </a:r>
            <a:r>
              <a:rPr lang="vi-VN" sz="3000" b="1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đứng  lên  khi  nghe  tiếng Chuông  </a:t>
            </a:r>
            <a:r>
              <a:rPr lang="vi-VN" sz="3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của  </a:t>
            </a:r>
            <a:r>
              <a:rPr lang="vi-VN" sz="3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 Na </a:t>
            </a:r>
            <a:r>
              <a:rPr lang="vi-VN" sz="3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  </a:t>
            </a:r>
            <a:r>
              <a:rPr lang="vi-VN" sz="3000" b="1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Xin  đừng  tự  ý  đứng  lên  </a:t>
            </a:r>
            <a:r>
              <a:rPr lang="vi-VN" sz="3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nếu  chưa nghe  tiếng  </a:t>
            </a:r>
            <a:r>
              <a:rPr lang="vi-VN" sz="3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chuông)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i="1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 </a:t>
            </a:r>
            <a:r>
              <a:rPr lang="en-US" altLang="ja-JP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A  Di  </a:t>
            </a:r>
            <a:r>
              <a:rPr lang="en-US" altLang="ja-JP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…….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彌  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en-US" altLang="ja-JP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23149" y="298805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29346" y="315224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4360" y="849931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29504" y="434595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38456" y="851343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65217" y="849931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24511" y="847107"/>
            <a:ext cx="643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79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8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Quán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(3 </a:t>
            </a:r>
            <a:r>
              <a:rPr lang="en-US" altLang="ja-JP" sz="1800" dirty="0" err="1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lần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Chí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3 </a:t>
            </a:r>
            <a:r>
              <a:rPr lang="en-US" altLang="ja-JP" sz="1800" dirty="0" err="1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lần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Thanh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Tịnh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3 </a:t>
            </a:r>
            <a:r>
              <a:rPr lang="en-US" altLang="ja-JP" sz="1800" dirty="0" err="1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lần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無 觀 世 音 菩 薩   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大 勢 至 菩 薩   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清 淨 大 海 眾 菩 薩  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2481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khổ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thọ chư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ố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 Cực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Hựu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trùng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thuẫn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trùng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la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võng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trùng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ụ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châu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苦。但 受 諸 樂。故 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極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樂。又 舍 利 弗。極 樂 國 土。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七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重 欄 楯。七 重 羅 網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七 重 行 樹 。 皆 是 四 寶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周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9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 phương tam thế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Phật.  A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Đà đệ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nhất.  Cửu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phẩm độ chúng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sanh.  Oai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 vô cùng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tận.  Ngã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đại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quy y.  Sám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hối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tam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nghiệp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tội.  Phàm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chư phước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thiện.  Chí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 dụng hồi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hướng.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十 方 三 世 佛 。 阿 彌 陀 第 一 。 </a:t>
            </a:r>
            <a:endParaRPr lang="ja-JP" altLang="vi-VN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九 品 度 眾 生 。 威 德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窮 盡 。 我 今 大 歸 依 。 懺 悔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業 罪 。 凡 有 諸 福 善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至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用 回 向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42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 đồng niệm Phật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nhân.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Cảm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ứng tùy thời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hiện.  Lâm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chung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Tây Phương cảnh.  Phân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minh tại mục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tiền. Kiến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 giai tinh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tấn.  Đồng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Cực Lạc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quốc.</a:t>
            </a:r>
            <a:r>
              <a:rPr lang="ja-JP" alt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liễu sanh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同 念 佛 人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感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應 隨 時 現 。 臨 終 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方 境 。 分 明 在 目 前 。 見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聞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皆 精 進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。同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極 樂 國 。見 佛 了 生 死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57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Phật độ nhất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thiết. 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biên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phiền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não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đoạn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môn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tu. Thệ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 độ chúng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sanh. Tổng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 thành Phật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đạo.  Hư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không hữu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tận.  Ngã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 vô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cùng.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vi-VN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度 一 切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邊 煩 惱 斷 。 無 量 法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門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修 。 誓 願 度 眾 生 。 總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成 佛 道 。 虛 空 有 盡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我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無 窮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64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HỒI HƯỚNG </a:t>
            </a:r>
            <a:r>
              <a:rPr lang="vi-VN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迴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向 </a:t>
            </a:r>
            <a:endParaRPr lang="vi-VN" altLang="zh-TW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Tây Phương tịnh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trung.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phẩm  liên  hoa  vi  phụ  mẫu.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  kiến  Phật  ngộ  vô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sanh.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  thoái  Bồ  Tát  vi  bạn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lữ.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 西  方  淨  土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中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 品  蓮  華  為  父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母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花  開  見  佛  悟  無  生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退  菩  薩  為  伴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侶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70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 BẢO </a:t>
            </a:r>
            <a:r>
              <a:rPr lang="vi-VN" altLang="ja-JP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  - 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寶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讚</a:t>
            </a:r>
            <a:endParaRPr lang="vi-VN" altLang="ja-JP" sz="20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Bảo   </a:t>
            </a:r>
            <a:r>
              <a:rPr lang="vi-VN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Nan   </a:t>
            </a:r>
            <a:r>
              <a:rPr lang="vi-VN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寶  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實 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難      量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 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Lai   Kim   </a:t>
            </a:r>
            <a:r>
              <a:rPr lang="vi-VN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Khẩu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Tuyên  Dương. 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來 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金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口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宣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揚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Long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Cung Hải Tạng </a:t>
            </a:r>
            <a:r>
              <a:rPr lang="vi-VN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Thiên Hương.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龍 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宮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藏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散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天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香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Giác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Tụng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Lang 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Hàm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覺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  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誦 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琅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涵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33822" y="59060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94" y="173357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90" y="287654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86534" y="711293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05386" y="1733572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38772" y="2763573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458098" y="3038124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38773" y="583297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11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Ngọc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Trục,   Hà   Điều,   Kim   Tả   Tự.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玉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軸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霞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條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金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寫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字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Tợ 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Bài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   Nhạn   Thành   Hàng.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似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排 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秋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雁 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成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行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Tích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Nhân  Tam  Tạng  Thủ  Lai   Đường.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昔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因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藏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取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來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唐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Vạn   Cổ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Vị   Phu   Dương.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萬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古     為    敷 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揚         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15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Tích  Nhân  Tam  Tạng  Thủ  Lai   Đường.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昔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因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藏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取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來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唐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Vạn   Cổ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Vị   Phu   Dương.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萬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古     為    敷 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揚  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A  Di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…….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  無   阿   彌   陀   佛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78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 TH</a:t>
            </a:r>
            <a:r>
              <a:rPr lang="vi-VN" altLang="ja-JP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Ị</a:t>
            </a:r>
            <a:r>
              <a:rPr lang="en-US" altLang="ja-JP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10</a:t>
            </a:r>
            <a:endParaRPr lang="en-US" altLang="ja-JP" sz="24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Cái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văn: Hư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 hữu minh đáp chi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thanh. Tịch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 vô hình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ảnh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chi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tướng. Nhiên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cốc hưởng tự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nhiên, phi hô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chi nhi bất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đáp. Phật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thân vô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tác, phi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khấu chi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 bất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chương. Thượng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lai khải kiến Đệ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Nhị Thời </a:t>
            </a:r>
            <a:endParaRPr lang="vi-VN" altLang="zh-TW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蓋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聞 虛 而 有 嗚 答 之 聲。寂 而 無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形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影 之 相 。 然 谷 響 自 然 。 非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呼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之 而 不 答。佛 身 無 作。非 扣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之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而 不 彰 。 上 來 啟 建 第 二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時</a:t>
            </a:r>
            <a:endParaRPr lang="vi-VN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69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Hệ Niệm Phật Sự dĩ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viên. Như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 thù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huân, đầu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nhập Như Lai đại nguyện hải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trung, xuất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công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đức. Chuyên vị </a:t>
            </a:r>
            <a:r>
              <a:rPr lang="en-US" altLang="zh-TW" sz="39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altLang="zh-TW" sz="39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Vãng sanh đường thượng chúng đẳng Thần Linh</a:t>
            </a:r>
            <a:r>
              <a:rPr lang="en-US" altLang="zh-TW" sz="39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tẩy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trừ nghiệp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cấu, tăng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trưởng thiện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căn, xả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thử báo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duyên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Vãng sanh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Tịnh Độ.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繫 念 佛 事 已 圓 。 如 上 殊 勳 。投 入 如 來 大 願 海 中 。 出 生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功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德 。 耑 為 亡 靈 某 洗 除 業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垢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增 長 善 根 。 捨 此 報 緣 。往 生 淨 土。</a:t>
            </a:r>
            <a:endParaRPr lang="vi-VN" altLang="zh-TW" sz="39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 niệm tự tùng vô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thỉ, ngật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chí kim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sanh: Âu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cự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hải, trục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thức lãng dĩ cao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đê. Vân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điểm thái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thanh, nhậm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tình phong nhi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ngã. Ư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tuần hoàn chư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thú, lưu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chuyển tứ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sanh;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但 念 自 從 無 始。迄 </a:t>
            </a:r>
            <a:r>
              <a:rPr lang="ja-JP" alt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至 今 生。漚 生 巨 海。逐 識 浪 以 高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低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。雲 點 太 清。任 情 風 而 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人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我。於 是 循 環 諸 趣。流 轉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四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endParaRPr lang="vi-VN" altLang="ja-JP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8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tráp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vi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nhiễu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vi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Hựu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ữu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thất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công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thủy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ung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mãn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để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thuần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bố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帀 圍 繞 。是 故 彼 國 名 為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極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樂。又 舍 利 弗。極 樂 國 土。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七 寶 池。八 功 德 水。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充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滿 其 中。池 底 純 以 金 沙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布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30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Nghiệp hải mang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mang, tội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sơn ngập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ngập.</a:t>
            </a:r>
            <a:r>
              <a:rPr lang="ja-JP" alt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Phỉ bằng phát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lồ, hạt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toại tiêu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trừ. Sám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 dĩ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vãng, phát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 đương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lai. Tái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lao pháp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chúng, chí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 sám hối phát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業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 茫 茫 。 罪 山 岌 岌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匪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憑 發 露。曷 遂 消 除。懺 摩 已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往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發 願 當 來 。 再 勞 法 眾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至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懺 悔 發 願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68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SÁM HỐI  </a:t>
            </a:r>
            <a:r>
              <a:rPr lang="en-US" altLang="ja-JP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懺  悔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Vãng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tích sở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tạo,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ác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nghiệp. 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 do vô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thỉ,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tham sân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si. 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Tùng thân ngữ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ý,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chi sở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thiết tội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chướng,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 sám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hối.  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往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昔  所  造  諸  惡  業 </a:t>
            </a:r>
            <a:endParaRPr lang="vi-VN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皆  由  無  始  貪  瞋  癡 </a:t>
            </a:r>
            <a:endParaRPr lang="vi-VN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從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身  語  意  之  所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 罪  障  皆  懺  悔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38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 sanh vô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biên,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thệ nguyện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Phiền não vô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tận,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thệ nguyện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đoạn.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 môn vô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lượng,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thệ nguyện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học.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đạo vô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thượng,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thệ nguyện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thành.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 生  無  邊  誓  願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度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煩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惱  無  盡  誓  願  斷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  門  無  量  誓  願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學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 道  無  上  誓  願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成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91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    </a:t>
            </a:r>
            <a:r>
              <a:rPr lang="vi-VN" altLang="zh-TW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Phổ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Hiền Vương Bồ Tát </a:t>
            </a:r>
            <a:endParaRPr lang="vi-VN" altLang="zh-TW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Ha    Tát.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(3 lần) </a:t>
            </a:r>
            <a:endParaRPr lang="vi-VN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 無  普  賢  王  菩  薩  摩  訶 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  <a:endParaRPr lang="vi-VN" altLang="zh-TW" sz="4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1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 </a:t>
            </a:r>
            <a:r>
              <a:rPr lang="vi-VN" altLang="zh-TW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THỊ</a:t>
            </a:r>
            <a:r>
              <a:rPr lang="en-US" altLang="zh-TW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11</a:t>
            </a:r>
            <a:endParaRPr lang="vi-VN" altLang="zh-TW" sz="24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 lai sám hối phát nguyện dĩ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cánh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ụ h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̀nh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do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cụ nhãn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mục, nguyện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nhật, nguyệt,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đăng quang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minh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Y quang chiếu </a:t>
            </a:r>
            <a:endParaRPr lang="vi-VN" altLang="ja-JP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來 懺 悔 發 願 已 竟 。 具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行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猶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人 具 眼 目 。 願 如 日 月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燈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光 明 。依 光 照 </a:t>
            </a:r>
            <a:endParaRPr lang="en-US" altLang="zh-TW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8872" y="285810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100" y="819196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1268" y="819196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0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chúc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kiến phân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minh, hành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 phương năng đạt tiền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cảnh. Thị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 niệm Phật chi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nhân, nhược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 phát nguyện vãng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sanh, túng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công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hạnh, diệc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 hư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thiết, dĩ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 thuận Phật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cố. Kim nhĩ Vong Linh đương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tri thử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ý.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燭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見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分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明 。 行 者 方 能 達 前 境 。 是 以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之 人 。 若 不 發 願 往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縱 有 功 行 。 亦 成 虛 設 。以 不 順 佛 故。今 爾 亡 靈。當 知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此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意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79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ĐÀ </a:t>
            </a:r>
            <a:r>
              <a:rPr lang="vi-VN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 -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讚 </a:t>
            </a:r>
            <a:endParaRPr lang="vi-VN" altLang="zh-TW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Di   </a:t>
            </a:r>
            <a:r>
              <a:rPr lang="vi-VN" altLang="zh-TW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Phật  </a:t>
            </a:r>
            <a:r>
              <a:rPr lang="vi-VN" altLang="zh-TW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thượng   </a:t>
            </a:r>
            <a:r>
              <a:rPr lang="vi-VN" altLang="zh-TW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y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vi-VN" altLang="zh-TW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Vương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 彌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    佛 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醫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王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nguy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 tướng </a:t>
            </a:r>
            <a:r>
              <a:rPr lang="vi-VN" altLang="zh-TW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phóng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hào quang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巍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巍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金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相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放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毫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光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Khổ hải tác từ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hàng. Cửu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phẩm L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iên Bang.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苦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作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慈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航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-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九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品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邦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Đồng  nguyện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vãng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Tây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Phương.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同  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往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西 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方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60" y="59060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7940" y="594731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94" y="1809770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6" y="590601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98548" y="754353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73137" y="1863100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498548" y="1923227"/>
            <a:ext cx="643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7569" y="567517"/>
            <a:ext cx="643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44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4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4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vi-VN" altLang="ja-JP" sz="44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 </a:t>
            </a:r>
            <a:r>
              <a:rPr lang="vi-VN" altLang="ja-JP" sz="44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vi-VN" altLang="ja-JP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</a:t>
            </a:r>
            <a:r>
              <a:rPr lang="vi-VN" altLang="ja-JP" sz="44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4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 Hội Bồ Tát </a:t>
            </a:r>
            <a:endParaRPr lang="vi-VN" altLang="ja-JP" sz="44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</a:t>
            </a:r>
            <a:r>
              <a:rPr lang="vi-VN" altLang="ja-JP" sz="44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Ha   Tát.  </a:t>
            </a:r>
            <a:r>
              <a:rPr lang="vi-VN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(3 lần) </a:t>
            </a:r>
            <a:endParaRPr lang="vi-VN" altLang="ja-JP" sz="2000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8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ja-JP" altLang="en-US" sz="4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蓮 池 會 菩 薩 </a:t>
            </a:r>
            <a:r>
              <a:rPr lang="vi-VN" altLang="ja-JP" sz="4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摩 </a:t>
            </a:r>
            <a:r>
              <a:rPr lang="vi-VN" altLang="ja-JP" sz="4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訶 </a:t>
            </a:r>
            <a:r>
              <a:rPr lang="vi-VN" altLang="ja-JP" sz="4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  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ja-JP" sz="4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57466" y="89539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98" y="1581176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87394" y="1623815"/>
            <a:ext cx="643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42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địa. Tứ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biên giai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đạo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ngân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lưu ly,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pha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lê hiệp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thành;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hượng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lâu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các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ngân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lưu ly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pha lê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xa cừ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xích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châu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mã não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nghiêm sức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chi.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 trung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3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地。四 邊 階 道 。 金 。 銀 。 瑠 璃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玻 瓈 合 成 。 上 有 樓 閣。亦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以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金。銀。瑠 璃。玻 瓈。硨 磲。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赤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珠 。 瑪 瑙。而 嚴 飾 之 。 池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中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36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4669</TotalTime>
  <Pages>0</Pages>
  <Words>7604</Words>
  <Characters>0</Characters>
  <Application>Microsoft Office PowerPoint</Application>
  <DocSecurity>0</DocSecurity>
  <PresentationFormat>On-screen Show (16:9)</PresentationFormat>
  <Lines>0</Lines>
  <Paragraphs>595</Paragraphs>
  <Slides>86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91" baseType="lpstr">
      <vt:lpstr>SimSun</vt:lpstr>
      <vt:lpstr>Arial</vt:lpstr>
      <vt:lpstr>Calibri</vt:lpstr>
      <vt:lpstr>Times New Roman</vt:lpstr>
      <vt:lpstr>13_Office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Kenny</dc:creator>
  <cp:lastModifiedBy>Windows User</cp:lastModifiedBy>
  <cp:revision>980</cp:revision>
  <cp:lastPrinted>1899-12-30T00:00:00Z</cp:lastPrinted>
  <dcterms:created xsi:type="dcterms:W3CDTF">2017-01-01T23:09:00Z</dcterms:created>
  <dcterms:modified xsi:type="dcterms:W3CDTF">2019-04-29T22:40:18Z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1033-8.1.0.3036</vt:lpwstr>
  </property>
</Properties>
</file>