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9"/>
  </p:notesMasterIdLst>
  <p:sldIdLst>
    <p:sldId id="527" r:id="rId2"/>
    <p:sldId id="528" r:id="rId3"/>
    <p:sldId id="529" r:id="rId4"/>
    <p:sldId id="530" r:id="rId5"/>
    <p:sldId id="531" r:id="rId6"/>
    <p:sldId id="532" r:id="rId7"/>
    <p:sldId id="533" r:id="rId8"/>
    <p:sldId id="526" r:id="rId9"/>
    <p:sldId id="534" r:id="rId10"/>
    <p:sldId id="535" r:id="rId11"/>
    <p:sldId id="536" r:id="rId12"/>
    <p:sldId id="537" r:id="rId13"/>
    <p:sldId id="538" r:id="rId14"/>
    <p:sldId id="539" r:id="rId15"/>
    <p:sldId id="540" r:id="rId16"/>
    <p:sldId id="541" r:id="rId17"/>
    <p:sldId id="542" r:id="rId18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CC"/>
    <a:srgbClr val="0000FF"/>
    <a:srgbClr val="3366FF"/>
    <a:srgbClr val="0066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62" autoAdjust="0"/>
    <p:restoredTop sz="94638" autoAdjust="0"/>
  </p:normalViewPr>
  <p:slideViewPr>
    <p:cSldViewPr>
      <p:cViewPr varScale="1">
        <p:scale>
          <a:sx n="93" d="100"/>
          <a:sy n="93" d="100"/>
        </p:scale>
        <p:origin x="312" y="5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8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Header Placeholder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SimSun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Date Placeholder 2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SimSun" pitchFamily="2" charset="-122"/>
              </a:defRPr>
            </a:lvl1pPr>
          </a:lstStyle>
          <a:p>
            <a:pPr>
              <a:defRPr/>
            </a:pPr>
            <a:fld id="{60471359-8D1F-4EC3-AB76-94B84A4CFB0D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63492" name="Slide Image Placeholder 3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  <p:sp>
        <p:nvSpPr>
          <p:cNvPr id="4101" name="Notes Placeholder 4"/>
          <p:cNvSpPr>
            <a:spLocks noGrp="1" noRot="1" noChangeArrowheads="1"/>
          </p:cNvSpPr>
          <p:nvPr>
            <p:ph type="body" sz="quarter" idx="4294967295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SimSun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Slide Number Placeholder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SimSun" pitchFamily="2" charset="-122"/>
              </a:defRPr>
            </a:lvl1pPr>
          </a:lstStyle>
          <a:p>
            <a:pPr>
              <a:defRPr/>
            </a:pPr>
            <a:fld id="{0A8ADD3A-EBE9-437B-BFB0-0B5DA5645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6167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3B0C0-9580-4D3A-8353-2AA5A92A7A35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8D36D-8B6D-45C2-ACF2-A2018339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76731-9350-47A8-8580-36B61A8BA145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4EA7-6691-42C1-AA15-2FA17850C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AFD48-80B5-4E06-8DE4-D1E50904E628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591BC-4294-4AA1-B4D2-FBAEBEA0C9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BBB18-7D71-4994-9B62-42945F99C8D4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43CF3-9A0B-433F-A7BC-02CC06681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570FD-4629-4982-8065-CDEAECB41606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A8C8D-EA2E-4A4C-8134-5933B5D5E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DE966-426D-4FF6-9F1E-A36B8487A509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6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0B44A-9896-4B0C-A422-FC60B35E7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50335-B9BA-4FA4-A83E-5B5930919B07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8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D9947-F0FC-4A0B-A53C-CF5B0989E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878F8-0173-423E-A8F0-4137C572D83D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14FB1-E67A-4603-B776-74A09BA9C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67D3A-95EC-43E8-981D-C0D6DE64C0C8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3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C377D-D7C0-4DDD-A401-FFC1A679E588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6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71143-FF3C-41D8-BC3A-AA34C2400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2D40E-0F57-446E-A0AC-F5799188677D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6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78EE4-43F7-4B6A-846F-82720B018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00CC"/>
          </a:solidFill>
          <a:ln w="2540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ea typeface="SimSun" pitchFamily="2" charset="-122"/>
            </a:endParaRPr>
          </a:p>
        </p:txBody>
      </p:sp>
      <p:sp>
        <p:nvSpPr>
          <p:cNvPr id="3075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Text Placehold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7" name="Date Placeholder 2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fld id="{AA51F84C-5DD9-47F3-AD9F-C43EF59A4FA7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3078" name="Footer Placeholder 3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Slide Number Placeholder 4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fld id="{3860A866-48C6-4FB0-89A3-BB827D77A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lv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LIÊN TRÌ TÁN</a:t>
            </a:r>
            <a:r>
              <a:rPr lang="vi-VN" altLang="zh-TW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-  </a:t>
            </a:r>
            <a:r>
              <a:rPr lang="zh-TW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蓮 池 讚 </a:t>
            </a:r>
            <a:endParaRPr lang="vi-VN" sz="2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sz="42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Liên  </a:t>
            </a:r>
            <a:r>
              <a:rPr lang="en-US" sz="42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sz="42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   </a:t>
            </a:r>
            <a:r>
              <a:rPr lang="vi-VN" sz="42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Hải   </a:t>
            </a:r>
            <a:r>
              <a:rPr lang="vi-VN" sz="4200" b="1" kern="12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Hội</a:t>
            </a:r>
            <a:r>
              <a:rPr lang="vi-VN" sz="42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en-US" sz="42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 </a:t>
            </a:r>
            <a:r>
              <a:rPr lang="vi-VN" sz="42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  Như  </a:t>
            </a:r>
            <a:r>
              <a:rPr lang="vi-VN" sz="4200" b="1" kern="12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Lai</a:t>
            </a:r>
            <a:r>
              <a:rPr lang="vi-VN" sz="42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sz="4200" b="1" kern="12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Quán</a:t>
            </a:r>
            <a:r>
              <a:rPr lang="vi-VN" sz="42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en-US" sz="42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   </a:t>
            </a:r>
            <a:r>
              <a:rPr lang="vi-VN" sz="42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   Chí   tọa   Liên   </a:t>
            </a:r>
            <a:r>
              <a:rPr lang="vi-VN" sz="4200" b="1" kern="12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đài</a:t>
            </a:r>
            <a:r>
              <a:rPr lang="vi-VN" sz="42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sz="4200" b="1" kern="12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Tiếp</a:t>
            </a:r>
            <a:r>
              <a:rPr lang="vi-VN" sz="42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en-US" sz="42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dẫn   </a:t>
            </a:r>
            <a:r>
              <a:rPr lang="vi-VN" sz="42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thượng   </a:t>
            </a:r>
            <a:r>
              <a:rPr lang="vi-VN" sz="4200" b="1" kern="12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</a:t>
            </a:r>
            <a:r>
              <a:rPr lang="vi-VN" sz="42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en-US" sz="42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sz="42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giai</a:t>
            </a:r>
            <a:r>
              <a:rPr lang="vi-VN" sz="42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sz="41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</a:t>
            </a:r>
            <a:r>
              <a:rPr lang="vi-VN" sz="41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thệ hoằng khai</a:t>
            </a:r>
            <a:r>
              <a:rPr lang="en-US" sz="41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</a:t>
            </a:r>
            <a:r>
              <a:rPr lang="vi-VN" sz="41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Phổ </a:t>
            </a:r>
            <a:r>
              <a:rPr lang="vi-VN" sz="41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 </a:t>
            </a:r>
            <a:r>
              <a:rPr lang="vi-VN" sz="41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ly trần ai</a:t>
            </a:r>
            <a:r>
              <a:rPr lang="vi-VN" sz="41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en-US" sz="4100" kern="1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蓮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池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海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會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來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vi-VN" altLang="zh-TW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觀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音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勢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至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坐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蓮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臺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endParaRPr lang="vi-VN" altLang="zh-TW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接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引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上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金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階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en-US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</a:t>
            </a:r>
            <a:r>
              <a:rPr lang="vi-VN" altLang="ja-JP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誓 </a:t>
            </a:r>
            <a:r>
              <a:rPr lang="vi-VN" altLang="ja-JP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弘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開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普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離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塵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埃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endParaRPr lang="vi-VN" altLang="zh-TW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vi-VN" sz="4100" kern="1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sz="20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3" name="Rectangle 2"/>
          <p:cNvSpPr/>
          <p:nvPr/>
        </p:nvSpPr>
        <p:spPr>
          <a:xfrm>
            <a:off x="4588958" y="595529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4390" y="801870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69748" y="1278859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55671" y="1930622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33648" y="1930622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55671" y="665301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229504" y="1440441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162732" y="1930622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62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lv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CAM  LỘ  THỦY  CHÂN  NGÔN -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甘 露 水 真 言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5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mô su lu pô dê.  Tan tha dê to dê.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Tan chư tha.   Án,  Su lu,  Su lu,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Bô la su lu,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Bô la su lu, so pô hơ.  </a:t>
            </a:r>
            <a:r>
              <a:rPr lang="vi-VN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7</a:t>
            </a:r>
            <a:r>
              <a:rPr lang="vi-VN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lần)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2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無 蘇 嚕 婆 耶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怛 他 誐 多 耶 -</a:t>
            </a:r>
            <a:endParaRPr lang="vi-VN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怛  姪  他 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唵   蘇 嚕 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蘇 嚕  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zh-TW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鉢 囉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蘇 嚕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鉢 囉 蘇 嚕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娑 婆 訶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20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(7 </a:t>
            </a:r>
            <a:r>
              <a:rPr lang="ja-JP" altLang="en-US" sz="20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遍</a:t>
            </a:r>
            <a:r>
              <a:rPr lang="en-US" altLang="ja-JP" sz="20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endParaRPr lang="vi-VN" sz="15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08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lv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2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PHỔ </a:t>
            </a:r>
            <a:r>
              <a:rPr lang="vi-VN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CÚNG DƯỜNG CHÂN NGÔN -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普供養真言</a:t>
            </a:r>
            <a:endParaRPr lang="vi-VN" sz="20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zh-TW" sz="2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Án, dê dê nan,  San pô qua,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pha rư la, hung. </a:t>
            </a:r>
            <a:r>
              <a:rPr lang="vi-VN" altLang="zh-TW" sz="18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vi-VN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7</a:t>
            </a:r>
            <a:r>
              <a:rPr lang="vi-VN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lần) 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唵  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誐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誐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曩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-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三 婆 嚩  </a:t>
            </a:r>
            <a:endParaRPr lang="vi-VN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伐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日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囉  斛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(7 </a:t>
            </a:r>
            <a:r>
              <a:rPr lang="ja-JP" altLang="en-US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遍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vi-VN" altLang="zh-TW" sz="18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18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43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lv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HỒI HƯỚNG  - 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迴 向 </a:t>
            </a:r>
            <a:endParaRPr lang="vi-VN" altLang="zh-TW" sz="20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  </a:t>
            </a:r>
            <a:r>
              <a:rPr lang="en-US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 </a:t>
            </a:r>
            <a:r>
              <a:rPr lang="vi-VN" altLang="zh-TW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Tây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tịnh </a:t>
            </a:r>
            <a:r>
              <a:rPr lang="vi-VN" altLang="zh-TW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trung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Cửu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phẩm 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Liên  hoa  </a:t>
            </a:r>
            <a:r>
              <a:rPr lang="vi-VN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phụ 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mẫu.</a:t>
            </a:r>
            <a:endParaRPr lang="en-US" sz="4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khai  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kiến  Phật  </a:t>
            </a:r>
            <a:r>
              <a:rPr lang="vi-VN" altLang="zh-TW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ngộ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  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sanh.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  thoái  Bồ  Tát  vi  bạn  lữ.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2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 西  方  淨  土  中</a:t>
            </a:r>
            <a:endParaRPr lang="vi-VN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九  品  蓮  華  為  父  母 </a:t>
            </a:r>
            <a:endParaRPr lang="vi-VN" altLang="zh-TW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花  開  見  佛  悟  無  生 </a:t>
            </a:r>
            <a:endParaRPr lang="vi-VN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 退  菩  薩  為  伴  侶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75282" y="557889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467524" y="664692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94" y="1042766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96" y="1581176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86376" y="1042766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13330" y="1581176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76476" y="514404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002526" y="1747661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46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420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pl-PL" sz="420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 </a:t>
            </a:r>
            <a:r>
              <a:rPr lang="pl-PL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  A 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</a:t>
            </a:r>
            <a:r>
              <a:rPr lang="pl-PL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  Đà  Phật</a:t>
            </a:r>
            <a:r>
              <a:rPr 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..</a:t>
            </a:r>
            <a:r>
              <a:rPr lang="pl-PL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..</a:t>
            </a:r>
            <a:r>
              <a:rPr 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pl-PL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..</a:t>
            </a:r>
            <a:endParaRPr lang="vi-VN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 無  阿  彌  陀  佛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endParaRPr lang="vi-VN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4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02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HỒI </a:t>
            </a:r>
            <a:r>
              <a:rPr lang="vi-VN" altLang="zh-TW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HƯỚNG KỆ </a:t>
            </a:r>
            <a:r>
              <a:rPr lang="vi-VN" altLang="zh-TW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迴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向 偈 </a:t>
            </a:r>
            <a:endParaRPr lang="vi-VN" altLang="zh-TW" sz="20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Hệ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niệm   công   đức  thù  thắng  hạnh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繫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念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功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德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殊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勝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行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biên  thắng  phước  giai  hồi 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hướng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邊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勝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福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皆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回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向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Phổ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nguyện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trầm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nịch  chư  chúng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普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沈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溺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902" y="595577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0904" y="2145961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10421" y="4019512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3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Tốc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vãng  Vô  Lượng  Quang  Phật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sát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速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往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量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光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剎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 tam  thế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thiết  Phật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十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方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世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切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thiết 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Tát   Ma   Ha 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742950" indent="-742950" eaLnBrk="1" hangingPunct="1">
              <a:lnSpc>
                <a:spcPct val="85000"/>
              </a:lnSpc>
              <a:spcBef>
                <a:spcPts val="200"/>
              </a:spcBef>
              <a:buFont typeface="Arial" pitchFamily="34" charset="0"/>
              <a:buAutoNum type="ea1JpnKorPlain"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切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菩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摩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訶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薩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Ma    Ha   Bát   Nhã   Ba   La   Mật.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摩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訶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般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波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羅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蜜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5837" y="1437641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30421" y="2582889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100" y="3638522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15" y="323909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87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TAM QUY </a:t>
            </a:r>
            <a:r>
              <a:rPr lang="vi-VN" altLang="ja-JP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Y  - 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皈 依  </a:t>
            </a:r>
            <a:endParaRPr lang="vi-VN" altLang="ja-JP" sz="20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Tự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quy y </a:t>
            </a:r>
            <a:r>
              <a:rPr lang="vi-VN" altLang="ja-JP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  đương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 chúng sanh 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自  皈  依  佛 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Thiệu Long Phật </a:t>
            </a:r>
            <a:r>
              <a:rPr lang="vi-VN" sz="39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chủng</a:t>
            </a:r>
            <a:r>
              <a:rPr lang="vi-VN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phát vô thượng tâm</a:t>
            </a:r>
            <a:endParaRPr lang="vi-VN" sz="39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紹      隆     佛     種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發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上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Tự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quy y </a:t>
            </a:r>
            <a:r>
              <a:rPr lang="vi-VN" altLang="ja-JP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đương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 chúng sanh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自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皈  依  法 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 眾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Thâm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nhập kinh </a:t>
            </a:r>
            <a:r>
              <a:rPr lang="vi-VN" altLang="ja-JP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tạng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 Trí  Tuệ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hải.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深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入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經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藏      智  慧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海</a:t>
            </a:r>
            <a:endParaRPr lang="vi-VN" altLang="ja-JP" sz="20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24238" y="590602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0" y="1885968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00436" y="2867051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95802" y="4019512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95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8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Tự quy y </a:t>
            </a:r>
            <a:r>
              <a:rPr lang="vi-VN" altLang="ja-JP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Tăng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 đương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 chúng sanh 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自  皈  依  僧 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生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Thống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lý đại </a:t>
            </a:r>
            <a:r>
              <a:rPr lang="vi-VN" altLang="ja-JP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  Nhất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thiết vô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ngại.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統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理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   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切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礙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Hòa 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Thánh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chúng.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和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聖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衆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28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The </a:t>
            </a:r>
            <a:r>
              <a:rPr lang="vi-VN" altLang="ja-JP" sz="28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End</a:t>
            </a:r>
          </a:p>
        </p:txBody>
      </p:sp>
      <p:sp>
        <p:nvSpPr>
          <p:cNvPr id="3" name="Rectangle 2"/>
          <p:cNvSpPr/>
          <p:nvPr/>
        </p:nvSpPr>
        <p:spPr>
          <a:xfrm>
            <a:off x="3124238" y="590602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14812" y="2266958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98" y="3867116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58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zh-TW" sz="38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zh-TW" sz="38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vi-VN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 Tây Phương Tiếp Dẫn </a:t>
            </a:r>
            <a:r>
              <a:rPr lang="vi-VN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</a:t>
            </a: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</a:t>
            </a:r>
            <a:r>
              <a:rPr lang="vi-VN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 </a:t>
            </a:r>
            <a:r>
              <a:rPr lang="vi-VN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 Phật.		</a:t>
            </a:r>
            <a:r>
              <a:rPr lang="vi-VN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				     </a:t>
            </a:r>
            <a:r>
              <a:rPr lang="vi-VN" altLang="zh-TW" sz="20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altLang="zh-TW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3 lần</a:t>
            </a:r>
            <a:r>
              <a:rPr lang="vi-VN" altLang="zh-TW" sz="20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4000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 無</a:t>
            </a:r>
            <a:r>
              <a:rPr lang="vi-VN" altLang="ja-JP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西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方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接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引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 彌  陀  佛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 </a:t>
            </a:r>
            <a:endParaRPr lang="vi-VN" altLang="zh-TW" sz="40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ja-JP" altLang="en-US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zh-TW" altLang="en-US" sz="4200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97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NHẤT TÂM SÁM  -  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</a:t>
            </a:r>
            <a:r>
              <a:rPr lang="vi-VN" altLang="ja-JP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懺</a:t>
            </a:r>
            <a:endParaRPr lang="vi-VN" altLang="ja-JP" sz="2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tâm quy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mạng, Cực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 thế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 A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Đà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Phật. Nguyện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 tịnh quang chiếu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ngã, từ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thệ tiếp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ngã. Ngã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 chánh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niệm, xưng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Lai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danh. Vị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 Đề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đạo, cầu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 Tịnh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Độ.  Phật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tích bổn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thệ:</a:t>
            </a:r>
            <a:endParaRPr lang="vi-VN" altLang="ja-JP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 歸 命。極 樂 世 界。阿 彌 陀 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願 以 淨 光 照 我 。 慈 誓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攝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我 。 我 今 正 念 。 稱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來 名 。 為 菩 提 道 。 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求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淨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土 。 佛 昔 本 誓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96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Nhược hữu chúng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sanh, dục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 ngã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quốc. Chí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 tín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nhạo, nãi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chí thập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niệm. Nhược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 sanh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giả, bất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thủ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Chánh Giác. Dĩ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thử niệm Phật nhân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duyên, đắc nhập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Lai. Đại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thệ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hải trung.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眾 生 。 欲 生 我 國 。 志 心 信 樂 。 乃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至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十 念 。 若 不 生 者 。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取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正 覺 。 以 此 念 佛 因 緣 。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得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入 如 來 。 大 誓 海 中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00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Thừa Phật từ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lực.  Chúng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tội tiêu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diệt,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Thiện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căn tăng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trưởng. Nhược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lâm mạng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chung, tự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tri thời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chí. Thân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 bịnh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khổ, Tâm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 tham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luyến, Ý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 điên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đảo, như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nhập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Thiền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ịnh. Phật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cập Thánh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Chúng,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承 佛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慈 力 。 眾 罪 消 滅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善 根 增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長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若 臨 命 終 。 自 知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時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至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身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病 苦 。 心 不 貪 戀 。 意 不 顛 倒 。 如 入 禪 定 。 佛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及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聖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。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55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Thủ chấp kim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đài, Lai nghinh tiếp Ngã.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niệm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khoảnh, sanh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 Lạc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quốc. Hoa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khai kiến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 tức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 Phật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thừa. Đốn khai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tuệ, Quảng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 chúng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Mãn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ề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手 執 金 臺 。 來 迎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接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我 。 於 一 念 頃 。 生 極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樂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國 。 華 開 見 佛 。 即 聞 佛 乘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頓 開 佛 慧 。 廣 度 眾 生 。滿 菩 提 願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75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Tam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Thiết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Thiết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Ma Ha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</a:t>
            </a:r>
            <a:endParaRPr lang="vi-VN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Ma 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Ha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Bát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Nhã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Ba La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vi-VN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vi-VN" sz="1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十  </a:t>
            </a:r>
            <a:r>
              <a:rPr lang="ja-JP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方  三 </a:t>
            </a:r>
            <a:r>
              <a:rPr lang="vi-VN" altLang="ja-JP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世  一 </a:t>
            </a:r>
            <a:r>
              <a:rPr lang="vi-VN" altLang="ja-JP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切 </a:t>
            </a:r>
            <a:r>
              <a:rPr lang="vi-VN" altLang="ja-JP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endParaRPr lang="vi-VN" altLang="ja-JP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742950" lvl="0" indent="-742950" eaLnBrk="1" hangingPunct="1">
              <a:lnSpc>
                <a:spcPct val="85000"/>
              </a:lnSpc>
              <a:spcBef>
                <a:spcPts val="200"/>
              </a:spcBef>
              <a:buAutoNum type="ea1JpnKorPlain"/>
            </a:pPr>
            <a:r>
              <a:rPr lang="ja-JP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切  菩 </a:t>
            </a:r>
            <a:r>
              <a:rPr lang="vi-VN" altLang="ja-JP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 </a:t>
            </a:r>
            <a:r>
              <a:rPr lang="vi-VN" altLang="ja-JP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摩  訶 </a:t>
            </a:r>
            <a:r>
              <a:rPr lang="vi-VN" altLang="ja-JP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</a:t>
            </a:r>
            <a:endParaRPr lang="vi-VN" altLang="ja-JP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摩  </a:t>
            </a:r>
            <a:r>
              <a:rPr lang="ja-JP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訶 </a:t>
            </a:r>
            <a:r>
              <a:rPr lang="vi-VN" altLang="ja-JP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般  若  波 </a:t>
            </a:r>
            <a:r>
              <a:rPr lang="vi-VN" altLang="ja-JP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羅 </a:t>
            </a:r>
            <a:r>
              <a:rPr lang="vi-VN" altLang="ja-JP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蜜</a:t>
            </a:r>
            <a:endParaRPr lang="vi-VN" altLang="ja-JP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17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Di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dạ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3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dạ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địa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dạ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A di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rị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đô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tỳ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A di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rị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tất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đam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tỳ. </a:t>
            </a: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rị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tỳ 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ca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lan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đế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di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rị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 tỳ ca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lan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di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nị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chỉ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ca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lệ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Sa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ha </a:t>
            </a: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zh-TW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(21 </a:t>
            </a:r>
            <a:r>
              <a:rPr lang="en-US" altLang="zh-TW" sz="1800" dirty="0" err="1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lần</a:t>
            </a:r>
            <a:r>
              <a:rPr lang="en-US" altLang="zh-TW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無 阿 彌 多 婆 夜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哆 他 伽 多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夜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zh-TW" sz="37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哆地夜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他  </a:t>
            </a:r>
            <a:r>
              <a:rPr lang="en-US" altLang="zh-TW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阿彌利 都婆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毗  </a:t>
            </a:r>
            <a:r>
              <a:rPr lang="en-US" altLang="zh-TW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阿彌利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哆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endParaRPr lang="en-US" altLang="zh-TW" sz="37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悉耽婆毗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阿彌唎哆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毗迦蘭 帝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endParaRPr lang="en-US" altLang="zh-TW" sz="37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彌 唎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哆  </a:t>
            </a:r>
            <a:r>
              <a:rPr lang="en-US" altLang="zh-TW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毗 迦 蘭 多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伽 彌 腻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伽伽那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枳多迦利  </a:t>
            </a:r>
            <a:r>
              <a:rPr lang="en-US" altLang="zh-TW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娑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婆訶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TW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(21 </a:t>
            </a:r>
            <a:r>
              <a:rPr lang="zh-TW" altLang="en-US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遍</a:t>
            </a: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 </a:t>
            </a:r>
            <a:endParaRPr lang="zh-TW" altLang="en-US" sz="1800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zh-TW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70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700" b="1" dirty="0" smtClean="0">
              <a:solidFill>
                <a:schemeClr val="bg1"/>
              </a:solidFill>
              <a:ea typeface="SimSun" pitchFamily="2" charset="-122"/>
            </a:endParaRPr>
          </a:p>
          <a:p>
            <a:pPr marL="0" lv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BIẾN THỰC CHÂN NGÔN -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變 食 真 言 </a:t>
            </a:r>
            <a:endParaRPr lang="vi-VN" sz="20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5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mô </a:t>
            </a:r>
            <a:r>
              <a:rPr lang="en-US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</a:t>
            </a:r>
            <a:r>
              <a:rPr 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qua tan </a:t>
            </a:r>
            <a:r>
              <a:rPr lang="en-US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</a:t>
            </a:r>
            <a:r>
              <a:rPr 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d</a:t>
            </a: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ê to. 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 lu chư ty. 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Án,  San bô la,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 bô la hung.  </a:t>
            </a:r>
            <a:r>
              <a:rPr lang="vi-VN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7</a:t>
            </a:r>
            <a:r>
              <a:rPr lang="vi-VN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lần)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25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 無  薩  嚩  怛  他  誐  哆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嚩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嚧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枳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帝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endParaRPr lang="vi-VN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唵 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三 跋 囉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三 跋 囉   吽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20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(7 </a:t>
            </a:r>
            <a:r>
              <a:rPr lang="ja-JP" altLang="en-US" sz="20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遍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endParaRPr lang="vi-VN" altLang="ja-JP" sz="2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01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5096</TotalTime>
  <Pages>0</Pages>
  <Words>1316</Words>
  <Characters>0</Characters>
  <Application>Microsoft Office PowerPoint</Application>
  <DocSecurity>0</DocSecurity>
  <PresentationFormat>On-screen Show (16:9)</PresentationFormat>
  <Lines>0</Lines>
  <Paragraphs>157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SimSun</vt:lpstr>
      <vt:lpstr>Arial</vt:lpstr>
      <vt:lpstr>Calibri</vt:lpstr>
      <vt:lpstr>Times New Roman</vt:lpstr>
      <vt:lpstr>13_Office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Kenny</dc:creator>
  <cp:lastModifiedBy>Windows User</cp:lastModifiedBy>
  <cp:revision>1080</cp:revision>
  <cp:lastPrinted>1899-12-30T00:00:00Z</cp:lastPrinted>
  <dcterms:created xsi:type="dcterms:W3CDTF">2017-01-01T23:09:00Z</dcterms:created>
  <dcterms:modified xsi:type="dcterms:W3CDTF">2019-04-29T23:49:05Z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1033-8.1.0.3036</vt:lpwstr>
  </property>
</Properties>
</file>