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2"/>
  </p:notesMasterIdLst>
  <p:sldIdLst>
    <p:sldId id="458" r:id="rId2"/>
    <p:sldId id="511" r:id="rId3"/>
    <p:sldId id="503" r:id="rId4"/>
    <p:sldId id="512" r:id="rId5"/>
    <p:sldId id="513" r:id="rId6"/>
    <p:sldId id="514" r:id="rId7"/>
    <p:sldId id="450" r:id="rId8"/>
    <p:sldId id="516" r:id="rId9"/>
    <p:sldId id="517" r:id="rId10"/>
    <p:sldId id="518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38" autoAdjust="0"/>
  </p:normalViewPr>
  <p:slideViewPr>
    <p:cSldViewPr>
      <p:cViewPr varScale="1">
        <p:scale>
          <a:sx n="93" d="100"/>
          <a:sy n="93" d="100"/>
        </p:scale>
        <p:origin x="804" y="-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9/8/2018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PHẬT KỆ -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佛 偈</a:t>
            </a:r>
            <a:endParaRPr lang="en-US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 Di  Đà  Phật  thân  kim  sắc.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 hảo  quang  minh  vô  đẳng  luân.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 hào  uyển  chuyển  ngũ  Tu  Di.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mục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身 金 色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好 光 明 無 等 倫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毫 宛 轉 五 須 彌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紺 目 澄 清 四 大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Tăng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Thống lý đại chúng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nhất thiết vô ngại.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Hòa Nam Thánh Chúng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sz="2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1400" i="1" kern="12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i="1" kern="12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1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統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理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和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南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聖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眾</a:t>
            </a:r>
            <a:r>
              <a:rPr lang="vi-VN" altLang="ja-JP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中 化 佛 無 數 億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菩 薩 眾 亦 無 邊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十 八 願 度 眾 生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品 咸 令 登 彼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6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Tây phương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từ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 A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Phật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西 方 極 樂 世 界 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悲 阿 彌 陀 佛</a:t>
            </a: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A Di Đà Phật...   A Di Đà Phật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阿  彌  陀  佛  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---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阿 彌 陀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HƯỚNG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 sanh  Tây  Phương  tịnh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trung.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 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 Liên  hoa  vi  phụ  mẫu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 kiến  Phật  ngộ  vô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 thoái  Bồ  Tát  vi  bạn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lữ.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 西  方  淨  土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 華  為  父  母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花  開  見  佛  悟  無  生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退  菩  薩  為  伴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侶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</a:t>
            </a: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KỆ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偈 </a:t>
            </a:r>
            <a:endParaRPr lang="vi-VN" altLang="zh-TW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Nguyện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dĩ  thử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Đức.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Trang  nghiêm  Phật  Tịnh  Độ.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Thượng  báo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tứ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trọng  ân.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  tế  tam  đồ  khổ.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功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莊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嚴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重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恩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下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濟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途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9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Nhược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hữu  kiến  văn  giả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Tức  phát  Bồ  Đề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tâm.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Tận  thử  nhất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báo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thân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Đồng  sanh  Cực  Lạc 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Quốc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提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盡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極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樂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 </a:t>
            </a:r>
            <a:endParaRPr lang="vi-VN" sz="42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7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HIỀN BỒ TÁT CẢNH CHÚNG KỆ </a:t>
            </a: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賢 </a:t>
            </a:r>
            <a:r>
              <a:rPr lang="zh-TW" altLang="en-U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 警 眾 偈 </a:t>
            </a:r>
            <a:endParaRPr lang="en-US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3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xướng</a:t>
            </a:r>
            <a:r>
              <a:rPr lang="en-US" sz="30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30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</a:t>
            </a:r>
            <a:r>
              <a:rPr 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2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giảm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 thiểu  thủy  ngư,  tư  hữu  hà  lạc?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減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水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魚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斯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Đại Chúng</a:t>
            </a:r>
            <a:r>
              <a:rPr lang="en-US" sz="4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1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15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</a:t>
            </a: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xướng</a:t>
            </a:r>
            <a:r>
              <a:rPr lang="en-US" sz="20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 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cần tinh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như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cứu 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niệm vô thường,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thận vật phóng</a:t>
            </a:r>
            <a:r>
              <a:rPr 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dật</a:t>
            </a:r>
            <a:r>
              <a:rPr lang="vi-VN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勤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進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救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頭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燃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vi-VN" altLang="zh-TW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無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常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慎 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勿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放</a:t>
            </a:r>
            <a:r>
              <a:rPr lang="vi-VN" altLang="zh-TW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逸</a:t>
            </a:r>
            <a:r>
              <a:rPr lang="en-US" altLang="zh-TW" sz="42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endParaRPr lang="vi-VN" sz="42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4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lv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s-E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</a:t>
            </a:r>
            <a:r>
              <a:rPr lang="vi-VN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es-E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es-ES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依 </a:t>
            </a:r>
            <a:endParaRPr lang="vi-VN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y Phật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Thể giải đại đạo, phát vô thượng tâm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sz="41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生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體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解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大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上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Tự quy y Pháp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nguyện chúng sanh,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nhập kinh tạng, trí tuệ như hải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400" i="1" kern="1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1 lạy</a:t>
            </a:r>
            <a:r>
              <a:rPr lang="en-US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sz="1400" i="1" kern="1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0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皈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endParaRPr lang="vi-VN" altLang="zh-TW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經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藏</a:t>
            </a:r>
            <a:r>
              <a:rPr lang="en-US" altLang="zh-TW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智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慧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zh-TW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zh-TW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5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4622</TotalTime>
  <Pages>0</Pages>
  <Words>518</Words>
  <Characters>0</Characters>
  <Application>Microsoft Office PowerPoint</Application>
  <DocSecurity>0</DocSecurity>
  <PresentationFormat>On-screen Show (16:9)</PresentationFormat>
  <Lines>0</Lines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Times New Roman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994</cp:revision>
  <cp:lastPrinted>1899-12-30T00:00:00Z</cp:lastPrinted>
  <dcterms:created xsi:type="dcterms:W3CDTF">2017-01-01T23:09:00Z</dcterms:created>
  <dcterms:modified xsi:type="dcterms:W3CDTF">2018-09-08T21:37:08Z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