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60" r:id="rId2"/>
  </p:sldMasterIdLst>
  <p:notesMasterIdLst>
    <p:notesMasterId r:id="rId42"/>
  </p:notesMasterIdLst>
  <p:sldIdLst>
    <p:sldId id="303" r:id="rId3"/>
    <p:sldId id="332" r:id="rId4"/>
    <p:sldId id="333" r:id="rId5"/>
    <p:sldId id="316" r:id="rId6"/>
    <p:sldId id="304" r:id="rId7"/>
    <p:sldId id="335" r:id="rId8"/>
    <p:sldId id="317" r:id="rId9"/>
    <p:sldId id="336" r:id="rId10"/>
    <p:sldId id="319" r:id="rId11"/>
    <p:sldId id="318" r:id="rId12"/>
    <p:sldId id="337" r:id="rId13"/>
    <p:sldId id="306" r:id="rId14"/>
    <p:sldId id="338" r:id="rId15"/>
    <p:sldId id="307" r:id="rId16"/>
    <p:sldId id="339" r:id="rId17"/>
    <p:sldId id="340" r:id="rId18"/>
    <p:sldId id="309" r:id="rId19"/>
    <p:sldId id="321" r:id="rId20"/>
    <p:sldId id="324" r:id="rId21"/>
    <p:sldId id="342" r:id="rId22"/>
    <p:sldId id="323" r:id="rId23"/>
    <p:sldId id="326" r:id="rId24"/>
    <p:sldId id="343" r:id="rId25"/>
    <p:sldId id="344" r:id="rId26"/>
    <p:sldId id="345" r:id="rId27"/>
    <p:sldId id="346" r:id="rId28"/>
    <p:sldId id="310" r:id="rId29"/>
    <p:sldId id="311" r:id="rId30"/>
    <p:sldId id="313" r:id="rId31"/>
    <p:sldId id="347" r:id="rId32"/>
    <p:sldId id="327" r:id="rId33"/>
    <p:sldId id="348" r:id="rId34"/>
    <p:sldId id="314" r:id="rId35"/>
    <p:sldId id="329" r:id="rId36"/>
    <p:sldId id="349" r:id="rId37"/>
    <p:sldId id="328" r:id="rId38"/>
    <p:sldId id="350" r:id="rId39"/>
    <p:sldId id="331" r:id="rId40"/>
    <p:sldId id="330" r:id="rId41"/>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CC"/>
    <a:srgbClr val="0000FF"/>
    <a:srgbClr val="3366FF"/>
    <a:srgbClr val="0066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4638" autoAdjust="0"/>
  </p:normalViewPr>
  <p:slideViewPr>
    <p:cSldViewPr>
      <p:cViewPr varScale="1">
        <p:scale>
          <a:sx n="93" d="100"/>
          <a:sy n="93" d="100"/>
        </p:scale>
        <p:origin x="828" y="84"/>
      </p:cViewPr>
      <p:guideLst>
        <p:guide orient="horz" pos="1620"/>
        <p:guide pos="2880"/>
      </p:guideLst>
    </p:cSldViewPr>
  </p:slideViewPr>
  <p:outlineViewPr>
    <p:cViewPr>
      <p:scale>
        <a:sx n="33" d="100"/>
        <a:sy n="33" d="100"/>
      </p:scale>
      <p:origin x="0" y="28488"/>
    </p:cViewPr>
  </p:outlineViewPr>
  <p:notesTextViewPr>
    <p:cViewPr>
      <p:scale>
        <a:sx n="100" d="100"/>
        <a:sy n="100" d="100"/>
      </p:scale>
      <p:origin x="0" y="0"/>
    </p:cViewPr>
  </p:notesTextViewPr>
  <p:sorterViewPr>
    <p:cViewPr>
      <p:scale>
        <a:sx n="100" d="100"/>
        <a:sy n="100" d="100"/>
      </p:scale>
      <p:origin x="0" y="0"/>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Header Placeholder 1"/>
          <p:cNvSpPr>
            <a:spLocks noGrp="1" noChangeArrowheads="1"/>
          </p:cNvSpPr>
          <p:nvPr>
            <p:ph type="hdr" sz="quarter" idx="4294967295"/>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ea typeface="SimSun" pitchFamily="2" charset="-122"/>
              </a:defRPr>
            </a:lvl1pPr>
          </a:lstStyle>
          <a:p>
            <a:pPr>
              <a:defRPr/>
            </a:pPr>
            <a:endParaRPr lang="en-US"/>
          </a:p>
        </p:txBody>
      </p:sp>
      <p:sp>
        <p:nvSpPr>
          <p:cNvPr id="4099" name="Date Placeholder 2"/>
          <p:cNvSpPr>
            <a:spLocks noGrp="1" noChangeArrowheads="1"/>
          </p:cNvSpPr>
          <p:nvPr>
            <p:ph type="dt" idx="4294967295"/>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ea typeface="SimSun" pitchFamily="2" charset="-122"/>
              </a:defRPr>
            </a:lvl1pPr>
          </a:lstStyle>
          <a:p>
            <a:pPr>
              <a:defRPr/>
            </a:pPr>
            <a:fld id="{60471359-8D1F-4EC3-AB76-94B84A4CFB0D}" type="datetime1">
              <a:rPr lang="en-US"/>
              <a:pPr>
                <a:defRPr/>
              </a:pPr>
              <a:t>8/11/2018</a:t>
            </a:fld>
            <a:endParaRPr lang="en-US"/>
          </a:p>
        </p:txBody>
      </p:sp>
      <p:sp>
        <p:nvSpPr>
          <p:cNvPr id="63492" name="Slide Image Placeholder 3"/>
          <p:cNvSpPr>
            <a:spLocks noGrp="1" noRot="1" noChangeAspect="1" noChangeArrowheads="1"/>
          </p:cNvSpPr>
          <p:nvPr>
            <p:ph type="sldImg" idx="4294967295"/>
          </p:nvPr>
        </p:nvSpPr>
        <p:spPr bwMode="auto">
          <a:xfrm>
            <a:off x="381000" y="685800"/>
            <a:ext cx="6096000" cy="3429000"/>
          </a:xfrm>
          <a:prstGeom prst="rect">
            <a:avLst/>
          </a:prstGeom>
          <a:noFill/>
          <a:ln w="12700">
            <a:noFill/>
            <a:miter lim="800000"/>
            <a:headEnd/>
            <a:tailEnd/>
          </a:ln>
        </p:spPr>
      </p:sp>
      <p:sp>
        <p:nvSpPr>
          <p:cNvPr id="4101" name="Notes Placeholder 4"/>
          <p:cNvSpPr>
            <a:spLocks noGrp="1" noRot="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mpd="sng">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Footer Placeholder 5"/>
          <p:cNvSpPr>
            <a:spLocks noGrp="1" noChangeArrowheads="1"/>
          </p:cNvSpPr>
          <p:nvPr>
            <p:ph type="ftr" sz="quarter" idx="4294967295"/>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smtClean="0">
                <a:ea typeface="SimSun" pitchFamily="2" charset="-122"/>
              </a:defRPr>
            </a:lvl1pPr>
          </a:lstStyle>
          <a:p>
            <a:pPr>
              <a:defRPr/>
            </a:pPr>
            <a:endParaRPr lang="en-US"/>
          </a:p>
        </p:txBody>
      </p:sp>
      <p:sp>
        <p:nvSpPr>
          <p:cNvPr id="4103" name="Slide Number Placeholder 6"/>
          <p:cNvSpPr>
            <a:spLocks noGrp="1" noChangeArrowheads="1"/>
          </p:cNvSpPr>
          <p:nvPr>
            <p:ph type="sldNum" sz="quarter" idx="429496729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smtClean="0">
                <a:ea typeface="SimSun" pitchFamily="2" charset="-122"/>
              </a:defRPr>
            </a:lvl1pPr>
          </a:lstStyle>
          <a:p>
            <a:pPr>
              <a:defRPr/>
            </a:pPr>
            <a:fld id="{0A8ADD3A-EBE9-437B-BFB0-0B5DA5645311}" type="slidenum">
              <a:rPr lang="en-US"/>
              <a:pPr>
                <a:defRPr/>
              </a:pPr>
              <a:t>‹#›</a:t>
            </a:fld>
            <a:endParaRPr lang="en-US"/>
          </a:p>
        </p:txBody>
      </p:sp>
    </p:spTree>
    <p:extLst>
      <p:ext uri="{BB962C8B-B14F-4D97-AF65-F5344CB8AC3E}">
        <p14:creationId xmlns:p14="http://schemas.microsoft.com/office/powerpoint/2010/main" val="411861676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853460192"/>
      </p:ext>
    </p:extLst>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2772754854"/>
      </p:ext>
    </p:extLst>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3748218671"/>
      </p:ext>
    </p:extLst>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1409272010"/>
      </p:ext>
    </p:extLst>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3315965546"/>
      </p:ext>
    </p:extLst>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3642556383"/>
      </p:ext>
    </p:extLst>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dirty="0" err="1" smtClean="0">
                <a:ea typeface="SimSun" pitchFamily="2" charset="-122"/>
              </a:rPr>
              <a:t>南無蓮池海會佛菩薩</a:t>
            </a:r>
            <a:r>
              <a:rPr lang="en-US" dirty="0" smtClean="0">
                <a:ea typeface="SimSun" pitchFamily="2" charset="-122"/>
              </a:rPr>
              <a:t>(</a:t>
            </a:r>
            <a:r>
              <a:rPr lang="en-US" dirty="0" err="1" smtClean="0">
                <a:ea typeface="SimSun" pitchFamily="2" charset="-122"/>
              </a:rPr>
              <a:t>三稱此係維那師舉</a:t>
            </a:r>
            <a:r>
              <a:rPr lang="en-US" dirty="0" smtClean="0">
                <a:ea typeface="SimSun" pitchFamily="2" charset="-122"/>
              </a:rPr>
              <a:t>)</a:t>
            </a:r>
          </a:p>
          <a:p>
            <a:pPr eaLnBrk="1" hangingPunct="1"/>
            <a:r>
              <a:rPr lang="en-US" dirty="0" smtClean="0">
                <a:ea typeface="SimSun" pitchFamily="2" charset="-122"/>
              </a:rPr>
              <a:t> </a:t>
            </a:r>
          </a:p>
          <a:p>
            <a:pPr eaLnBrk="1" hangingPunct="1"/>
            <a:r>
              <a:rPr lang="en-US" dirty="0" err="1" smtClean="0">
                <a:ea typeface="SimSun" pitchFamily="2" charset="-122"/>
              </a:rPr>
              <a:t>佛說阿彌陀經</a:t>
            </a:r>
            <a:endParaRPr lang="en-US" dirty="0" smtClean="0">
              <a:ea typeface="SimSun" pitchFamily="2" charset="-122"/>
            </a:endParaRPr>
          </a:p>
          <a:p>
            <a:pPr eaLnBrk="1" hangingPunct="1"/>
            <a:r>
              <a:rPr lang="en-US" dirty="0"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a:t>
            </a:r>
            <a:r>
              <a:rPr lang="en-US" dirty="0" err="1" smtClean="0">
                <a:ea typeface="SimSun" pitchFamily="2" charset="-122"/>
              </a:rPr>
              <a:t>璖赤珠碼碯而嚴飾之</a:t>
            </a:r>
            <a:r>
              <a:rPr lang="en-US" dirty="0" smtClean="0">
                <a:ea typeface="SimSun" pitchFamily="2" charset="-122"/>
              </a:rPr>
              <a:t>。</a:t>
            </a:r>
          </a:p>
          <a:p>
            <a:pPr eaLnBrk="1" hangingPunct="1"/>
            <a:endParaRPr lang="en-US" dirty="0" smtClean="0">
              <a:ea typeface="SimSun" pitchFamily="2" charset="-122"/>
            </a:endParaRPr>
          </a:p>
        </p:txBody>
      </p:sp>
    </p:spTree>
    <p:extLst>
      <p:ext uri="{BB962C8B-B14F-4D97-AF65-F5344CB8AC3E}">
        <p14:creationId xmlns:p14="http://schemas.microsoft.com/office/powerpoint/2010/main" val="3884508744"/>
      </p:ext>
    </p:extLst>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dirty="0" err="1" smtClean="0">
                <a:ea typeface="SimSun" pitchFamily="2" charset="-122"/>
              </a:rPr>
              <a:t>南無蓮池海會佛菩薩</a:t>
            </a:r>
            <a:r>
              <a:rPr lang="en-US" dirty="0" smtClean="0">
                <a:ea typeface="SimSun" pitchFamily="2" charset="-122"/>
              </a:rPr>
              <a:t>(</a:t>
            </a:r>
            <a:r>
              <a:rPr lang="en-US" dirty="0" err="1" smtClean="0">
                <a:ea typeface="SimSun" pitchFamily="2" charset="-122"/>
              </a:rPr>
              <a:t>三稱此係維那師舉</a:t>
            </a:r>
            <a:r>
              <a:rPr lang="en-US" dirty="0" smtClean="0">
                <a:ea typeface="SimSun" pitchFamily="2" charset="-122"/>
              </a:rPr>
              <a:t>)</a:t>
            </a:r>
          </a:p>
          <a:p>
            <a:pPr eaLnBrk="1" hangingPunct="1"/>
            <a:r>
              <a:rPr lang="en-US" dirty="0" smtClean="0">
                <a:ea typeface="SimSun" pitchFamily="2" charset="-122"/>
              </a:rPr>
              <a:t> </a:t>
            </a:r>
          </a:p>
          <a:p>
            <a:pPr eaLnBrk="1" hangingPunct="1"/>
            <a:r>
              <a:rPr lang="en-US" dirty="0" err="1" smtClean="0">
                <a:ea typeface="SimSun" pitchFamily="2" charset="-122"/>
              </a:rPr>
              <a:t>佛說阿彌陀經</a:t>
            </a:r>
            <a:endParaRPr lang="en-US" dirty="0" smtClean="0">
              <a:ea typeface="SimSun" pitchFamily="2" charset="-122"/>
            </a:endParaRPr>
          </a:p>
          <a:p>
            <a:pPr eaLnBrk="1" hangingPunct="1"/>
            <a:r>
              <a:rPr lang="en-US" dirty="0"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a:t>
            </a:r>
            <a:r>
              <a:rPr lang="en-US" dirty="0" err="1" smtClean="0">
                <a:ea typeface="SimSun" pitchFamily="2" charset="-122"/>
              </a:rPr>
              <a:t>璖赤珠碼碯而嚴飾之</a:t>
            </a:r>
            <a:r>
              <a:rPr lang="en-US" dirty="0" smtClean="0">
                <a:ea typeface="SimSun" pitchFamily="2" charset="-122"/>
              </a:rPr>
              <a:t>。</a:t>
            </a:r>
          </a:p>
          <a:p>
            <a:pPr eaLnBrk="1" hangingPunct="1"/>
            <a:endParaRPr lang="en-US" dirty="0" smtClean="0">
              <a:ea typeface="SimSun" pitchFamily="2" charset="-122"/>
            </a:endParaRPr>
          </a:p>
        </p:txBody>
      </p:sp>
    </p:spTree>
    <p:extLst>
      <p:ext uri="{BB962C8B-B14F-4D97-AF65-F5344CB8AC3E}">
        <p14:creationId xmlns:p14="http://schemas.microsoft.com/office/powerpoint/2010/main" val="2265434102"/>
      </p:ext>
    </p:extLst>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4252859238"/>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7D20AE92-1745-4B84-97E1-B8EE836DD25B}" type="datetime1">
              <a:rPr lang="en-US"/>
              <a:pPr>
                <a:defRPr/>
              </a:pPr>
              <a:t>8/11/2018</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3F13B28-5845-4B2A-828E-6570BE52C2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DD208D2C-4D26-462E-8173-27CAF6FE19F4}" type="datetime1">
              <a:rPr lang="en-US"/>
              <a:pPr>
                <a:defRPr/>
              </a:pPr>
              <a:t>8/11/2018</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DD4203A-3055-4A1B-8016-F471E3B3E9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53048990-3C85-4903-808E-ADF755949517}" type="datetime1">
              <a:rPr lang="en-US"/>
              <a:pPr>
                <a:defRPr/>
              </a:pPr>
              <a:t>8/11/2018</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3362536-C515-45BD-BA2A-499CC0888C2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64D3B0C0-9580-4D3A-8353-2AA5A92A7A35}" type="datetime1">
              <a:rPr lang="en-US"/>
              <a:pPr>
                <a:defRPr/>
              </a:pPr>
              <a:t>8/11/2018</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3378D36D-8B6D-45C2-ACF2-A20183397C1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C16BBB18-7D71-4994-9B62-42945F99C8D4}" type="datetime1">
              <a:rPr lang="en-US"/>
              <a:pPr>
                <a:defRPr/>
              </a:pPr>
              <a:t>8/11/2018</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D4443CF3-9A0B-433F-A7BC-02CC0668175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
          <p:cNvSpPr>
            <a:spLocks noGrp="1" noChangeArrowheads="1"/>
          </p:cNvSpPr>
          <p:nvPr>
            <p:ph type="dt" sz="half" idx="10"/>
          </p:nvPr>
        </p:nvSpPr>
        <p:spPr>
          <a:ln/>
        </p:spPr>
        <p:txBody>
          <a:bodyPr/>
          <a:lstStyle>
            <a:lvl1pPr>
              <a:defRPr/>
            </a:lvl1pPr>
          </a:lstStyle>
          <a:p>
            <a:pPr>
              <a:defRPr/>
            </a:pPr>
            <a:fld id="{740570FD-4629-4982-8065-CDEAECB41606}" type="datetime1">
              <a:rPr lang="en-US"/>
              <a:pPr>
                <a:defRPr/>
              </a:pPr>
              <a:t>8/11/2018</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D16A8C8D-EA2E-4A4C-8134-5933B5D5E9F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
          <p:cNvSpPr>
            <a:spLocks noGrp="1" noChangeArrowheads="1"/>
          </p:cNvSpPr>
          <p:nvPr>
            <p:ph type="dt" sz="half" idx="10"/>
          </p:nvPr>
        </p:nvSpPr>
        <p:spPr>
          <a:ln/>
        </p:spPr>
        <p:txBody>
          <a:bodyPr/>
          <a:lstStyle>
            <a:lvl1pPr>
              <a:defRPr/>
            </a:lvl1pPr>
          </a:lstStyle>
          <a:p>
            <a:pPr>
              <a:defRPr/>
            </a:pPr>
            <a:fld id="{AE3DE966-426D-4FF6-9F1E-A36B8487A509}" type="datetime1">
              <a:rPr lang="en-US"/>
              <a:pPr>
                <a:defRPr/>
              </a:pPr>
              <a:t>8/11/2018</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3240B44A-9896-4B0C-A422-FC60B35E73C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
          <p:cNvSpPr>
            <a:spLocks noGrp="1" noChangeArrowheads="1"/>
          </p:cNvSpPr>
          <p:nvPr>
            <p:ph type="dt" sz="half" idx="10"/>
          </p:nvPr>
        </p:nvSpPr>
        <p:spPr>
          <a:ln/>
        </p:spPr>
        <p:txBody>
          <a:bodyPr/>
          <a:lstStyle>
            <a:lvl1pPr>
              <a:defRPr/>
            </a:lvl1pPr>
          </a:lstStyle>
          <a:p>
            <a:pPr>
              <a:defRPr/>
            </a:pPr>
            <a:fld id="{07A50335-B9BA-4FA4-A83E-5B5930919B07}" type="datetime1">
              <a:rPr lang="en-US"/>
              <a:pPr>
                <a:defRPr/>
              </a:pPr>
              <a:t>8/11/2018</a:t>
            </a:fld>
            <a:endParaRPr lang="en-US"/>
          </a:p>
        </p:txBody>
      </p:sp>
      <p:sp>
        <p:nvSpPr>
          <p:cNvPr id="8"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9" name="Slide Number Placeholder 4"/>
          <p:cNvSpPr>
            <a:spLocks noGrp="1" noChangeArrowheads="1"/>
          </p:cNvSpPr>
          <p:nvPr>
            <p:ph type="sldNum" sz="quarter" idx="12"/>
          </p:nvPr>
        </p:nvSpPr>
        <p:spPr>
          <a:ln/>
        </p:spPr>
        <p:txBody>
          <a:bodyPr/>
          <a:lstStyle>
            <a:lvl1pPr>
              <a:defRPr/>
            </a:lvl1pPr>
          </a:lstStyle>
          <a:p>
            <a:pPr>
              <a:defRPr/>
            </a:pPr>
            <a:fld id="{148D9947-F0FC-4A0B-A53C-CF5B0989EAD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noChangeArrowheads="1"/>
          </p:cNvSpPr>
          <p:nvPr>
            <p:ph type="dt" sz="half" idx="10"/>
          </p:nvPr>
        </p:nvSpPr>
        <p:spPr>
          <a:ln/>
        </p:spPr>
        <p:txBody>
          <a:bodyPr/>
          <a:lstStyle>
            <a:lvl1pPr>
              <a:defRPr/>
            </a:lvl1pPr>
          </a:lstStyle>
          <a:p>
            <a:pPr>
              <a:defRPr/>
            </a:pPr>
            <a:fld id="{CE2878F8-0173-423E-A8F0-4137C572D83D}" type="datetime1">
              <a:rPr lang="en-US"/>
              <a:pPr>
                <a:defRPr/>
              </a:pPr>
              <a:t>8/11/2018</a:t>
            </a:fld>
            <a:endParaRPr lang="en-US"/>
          </a:p>
        </p:txBody>
      </p:sp>
      <p:sp>
        <p:nvSpPr>
          <p:cNvPr id="4"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4"/>
          <p:cNvSpPr>
            <a:spLocks noGrp="1" noChangeArrowheads="1"/>
          </p:cNvSpPr>
          <p:nvPr>
            <p:ph type="sldNum" sz="quarter" idx="12"/>
          </p:nvPr>
        </p:nvSpPr>
        <p:spPr>
          <a:ln/>
        </p:spPr>
        <p:txBody>
          <a:bodyPr/>
          <a:lstStyle>
            <a:lvl1pPr>
              <a:defRPr/>
            </a:lvl1pPr>
          </a:lstStyle>
          <a:p>
            <a:pPr>
              <a:defRPr/>
            </a:pPr>
            <a:fld id="{DD714FB1-E67A-4603-B776-74A09BA9CB7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noChangeArrowheads="1"/>
          </p:cNvSpPr>
          <p:nvPr>
            <p:ph type="dt" sz="half" idx="10"/>
          </p:nvPr>
        </p:nvSpPr>
        <p:spPr>
          <a:ln/>
        </p:spPr>
        <p:txBody>
          <a:bodyPr/>
          <a:lstStyle>
            <a:lvl1pPr>
              <a:defRPr/>
            </a:lvl1pPr>
          </a:lstStyle>
          <a:p>
            <a:pPr>
              <a:defRPr/>
            </a:pPr>
            <a:fld id="{84967D3A-95EC-43E8-981D-C0D6DE64C0C8}" type="datetime1">
              <a:rPr lang="en-US"/>
              <a:pPr>
                <a:defRPr/>
              </a:pPr>
              <a:t>8/11/2018</a:t>
            </a:fld>
            <a:endParaRPr lang="en-US"/>
          </a:p>
        </p:txBody>
      </p:sp>
      <p:sp>
        <p:nvSpPr>
          <p:cNvPr id="3" name="Footer Placeholder 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noChangeArrowheads="1"/>
          </p:cNvSpPr>
          <p:nvPr>
            <p:ph type="dt" sz="half" idx="10"/>
          </p:nvPr>
        </p:nvSpPr>
        <p:spPr>
          <a:ln/>
        </p:spPr>
        <p:txBody>
          <a:bodyPr/>
          <a:lstStyle>
            <a:lvl1pPr>
              <a:defRPr/>
            </a:lvl1pPr>
          </a:lstStyle>
          <a:p>
            <a:pPr>
              <a:defRPr/>
            </a:pPr>
            <a:fld id="{931C377D-D7C0-4DDD-A401-FFC1A679E588}" type="datetime1">
              <a:rPr lang="en-US"/>
              <a:pPr>
                <a:defRPr/>
              </a:pPr>
              <a:t>8/11/2018</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7FD71143-FF3C-41D8-BC3A-AA34C2400D9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64853FE2-7514-4C0A-A055-E5F63B3D17CE}" type="datetime1">
              <a:rPr lang="en-US"/>
              <a:pPr>
                <a:defRPr/>
              </a:pPr>
              <a:t>8/11/2018</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5BB3A81-79F0-4D5D-BF80-2BFCEAC627C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noChangeArrowheads="1"/>
          </p:cNvSpPr>
          <p:nvPr>
            <p:ph type="dt" sz="half" idx="10"/>
          </p:nvPr>
        </p:nvSpPr>
        <p:spPr>
          <a:ln/>
        </p:spPr>
        <p:txBody>
          <a:bodyPr/>
          <a:lstStyle>
            <a:lvl1pPr>
              <a:defRPr/>
            </a:lvl1pPr>
          </a:lstStyle>
          <a:p>
            <a:pPr>
              <a:defRPr/>
            </a:pPr>
            <a:fld id="{91B2D40E-0F57-446E-A0AC-F5799188677D}" type="datetime1">
              <a:rPr lang="en-US"/>
              <a:pPr>
                <a:defRPr/>
              </a:pPr>
              <a:t>8/11/2018</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DFE78EE4-43F7-4B6A-846F-82720B0185C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5BA76731-9350-47A8-8580-36B61A8BA145}" type="datetime1">
              <a:rPr lang="en-US"/>
              <a:pPr>
                <a:defRPr/>
              </a:pPr>
              <a:t>8/11/2018</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B77B4EA7-6691-42C1-AA15-2FA17850C76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C6AAFD48-80B5-4E06-8DE4-D1E50904E628}" type="datetime1">
              <a:rPr lang="en-US"/>
              <a:pPr>
                <a:defRPr/>
              </a:pPr>
              <a:t>8/11/2018</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BAC591BC-4294-4AA1-B4D2-FBAEBEA0C9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noChangeArrowheads="1"/>
          </p:cNvSpPr>
          <p:nvPr>
            <p:ph type="dt" sz="half" idx="10"/>
          </p:nvPr>
        </p:nvSpPr>
        <p:spPr>
          <a:ln/>
        </p:spPr>
        <p:txBody>
          <a:bodyPr/>
          <a:lstStyle>
            <a:lvl1pPr>
              <a:defRPr/>
            </a:lvl1pPr>
          </a:lstStyle>
          <a:p>
            <a:pPr>
              <a:defRPr/>
            </a:pPr>
            <a:fld id="{7E57DF7D-7255-4815-B18B-5F6CBA95CEBD}" type="datetime1">
              <a:rPr lang="en-US"/>
              <a:pPr>
                <a:defRPr/>
              </a:pPr>
              <a:t>8/11/2018</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C7046CC-48E1-4F6D-BCF6-6B2A85AB298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noChangeArrowheads="1"/>
          </p:cNvSpPr>
          <p:nvPr>
            <p:ph type="dt" sz="half" idx="10"/>
          </p:nvPr>
        </p:nvSpPr>
        <p:spPr>
          <a:ln/>
        </p:spPr>
        <p:txBody>
          <a:bodyPr/>
          <a:lstStyle>
            <a:lvl1pPr>
              <a:defRPr/>
            </a:lvl1pPr>
          </a:lstStyle>
          <a:p>
            <a:pPr>
              <a:defRPr/>
            </a:pPr>
            <a:fld id="{C5D71BF0-F69D-4714-B736-47CCB9A3B84F}" type="datetime1">
              <a:rPr lang="en-US"/>
              <a:pPr>
                <a:defRPr/>
              </a:pPr>
              <a:t>8/11/2018</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8AED4DD-8FFE-4B5F-909F-4826276C68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noChangeArrowheads="1"/>
          </p:cNvSpPr>
          <p:nvPr>
            <p:ph type="dt" sz="half" idx="10"/>
          </p:nvPr>
        </p:nvSpPr>
        <p:spPr>
          <a:ln/>
        </p:spPr>
        <p:txBody>
          <a:bodyPr/>
          <a:lstStyle>
            <a:lvl1pPr>
              <a:defRPr/>
            </a:lvl1pPr>
          </a:lstStyle>
          <a:p>
            <a:pPr>
              <a:defRPr/>
            </a:pPr>
            <a:fld id="{24DA4ABE-1972-49AB-AAFF-FDC003603EE6}" type="datetime1">
              <a:rPr lang="en-US"/>
              <a:pPr>
                <a:defRPr/>
              </a:pPr>
              <a:t>8/11/2018</a:t>
            </a:fld>
            <a:endParaRPr 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172A810A-886C-4F41-AC36-FBA60C7217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noChangeArrowheads="1"/>
          </p:cNvSpPr>
          <p:nvPr>
            <p:ph type="dt" sz="half" idx="10"/>
          </p:nvPr>
        </p:nvSpPr>
        <p:spPr>
          <a:ln/>
        </p:spPr>
        <p:txBody>
          <a:bodyPr/>
          <a:lstStyle>
            <a:lvl1pPr>
              <a:defRPr/>
            </a:lvl1pPr>
          </a:lstStyle>
          <a:p>
            <a:pPr>
              <a:defRPr/>
            </a:pPr>
            <a:fld id="{EAC8D90D-1C5A-4565-9823-E2687FE68B04}" type="datetime1">
              <a:rPr lang="en-US"/>
              <a:pPr>
                <a:defRPr/>
              </a:pPr>
              <a:t>8/11/2018</a:t>
            </a:fld>
            <a:endParaRPr 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76FE162-C51D-443E-836A-4C5B7AFC63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14F4047C-D371-400D-ABBC-4FA89A577B08}" type="datetime1">
              <a:rPr lang="en-US"/>
              <a:pPr>
                <a:defRPr/>
              </a:pPr>
              <a:t>8/11/2018</a:t>
            </a:fld>
            <a:endParaRPr 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22E89FB-733F-4587-BE66-077C4054D3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D3D494F6-0C1E-467D-AA31-D3B50667517C}" type="datetime1">
              <a:rPr lang="en-US"/>
              <a:pPr>
                <a:defRPr/>
              </a:pPr>
              <a:t>8/11/2018</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AA505A8-67A5-4090-ADBF-7643D32E86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C31CF28E-D860-4EE0-8B1D-46F5B3767B6C}" type="datetime1">
              <a:rPr lang="en-US"/>
              <a:pPr>
                <a:defRPr/>
              </a:pPr>
              <a:t>8/11/2018</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221595D-88F6-4D27-87F7-EF8486E7C4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userDrawn="1"/>
        </p:nvSpPr>
        <p:spPr bwMode="auto">
          <a:xfrm>
            <a:off x="0" y="0"/>
            <a:ext cx="9144000" cy="5143500"/>
          </a:xfrm>
          <a:prstGeom prst="rect">
            <a:avLst/>
          </a:prstGeom>
          <a:solidFill>
            <a:srgbClr val="0000CC"/>
          </a:solidFill>
          <a:ln w="25400">
            <a:solidFill>
              <a:srgbClr val="385D8A"/>
            </a:solidFill>
            <a:miter lim="800000"/>
            <a:headEnd/>
            <a:tailEnd/>
          </a:ln>
        </p:spPr>
        <p:txBody>
          <a:bodyPr anchor="ctr"/>
          <a:lstStyle/>
          <a:p>
            <a:pPr algn="ctr"/>
            <a:endParaRPr lang="en-US">
              <a:ea typeface="SimSun" pitchFamily="2" charset="-122"/>
            </a:endParaRPr>
          </a:p>
        </p:txBody>
      </p:sp>
      <p:sp>
        <p:nvSpPr>
          <p:cNvPr id="1027" name="Rectangle 6"/>
          <p:cNvSpPr>
            <a:spLocks noChangeArrowheads="1"/>
          </p:cNvSpPr>
          <p:nvPr userDrawn="1"/>
        </p:nvSpPr>
        <p:spPr bwMode="auto">
          <a:xfrm>
            <a:off x="0" y="0"/>
            <a:ext cx="9144000" cy="5143500"/>
          </a:xfrm>
          <a:prstGeom prst="rect">
            <a:avLst/>
          </a:prstGeom>
          <a:solidFill>
            <a:srgbClr val="0000CC"/>
          </a:solidFill>
          <a:ln w="25400">
            <a:noFill/>
            <a:miter lim="800000"/>
            <a:headEnd/>
            <a:tailEnd/>
          </a:ln>
        </p:spPr>
        <p:txBody>
          <a:bodyPr anchor="ctr"/>
          <a:lstStyle/>
          <a:p>
            <a:pPr algn="ctr"/>
            <a:endParaRPr lang="en-US">
              <a:solidFill>
                <a:srgbClr val="FFFFFF"/>
              </a:solidFill>
              <a:ea typeface="SimSun" pitchFamily="2" charset="-122"/>
            </a:endParaRPr>
          </a:p>
        </p:txBody>
      </p:sp>
      <p:sp>
        <p:nvSpPr>
          <p:cNvPr id="1028" name="Title Placeholder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noChangeArrowheads="1"/>
          </p:cNvSpPr>
          <p:nvPr>
            <p:ph type="body" idx="4294967295"/>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Date Placeholder 3"/>
          <p:cNvSpPr>
            <a:spLocks noGrp="1" noChangeArrowheads="1"/>
          </p:cNvSpPr>
          <p:nvPr>
            <p:ph type="dt" sz="half" idx="4294967295"/>
          </p:nvPr>
        </p:nvSpPr>
        <p:spPr bwMode="auto">
          <a:xfrm>
            <a:off x="457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ea typeface="SimSun" pitchFamily="2" charset="-122"/>
              </a:defRPr>
            </a:lvl1pPr>
          </a:lstStyle>
          <a:p>
            <a:pPr>
              <a:defRPr/>
            </a:pPr>
            <a:fld id="{8AA40AB3-B898-4E64-9175-9CEF57BC8D77}" type="datetime1">
              <a:rPr lang="en-US"/>
              <a:pPr>
                <a:defRPr/>
              </a:pPr>
              <a:t>8/11/2018</a:t>
            </a:fld>
            <a:endParaRPr lang="en-US"/>
          </a:p>
        </p:txBody>
      </p:sp>
      <p:sp>
        <p:nvSpPr>
          <p:cNvPr id="1031" name="Footer Placeholder 4"/>
          <p:cNvSpPr>
            <a:spLocks noGrp="1" noChangeArrowheads="1"/>
          </p:cNvSpPr>
          <p:nvPr>
            <p:ph type="ftr" sz="quarter" idx="4294967295"/>
          </p:nvPr>
        </p:nvSpPr>
        <p:spPr bwMode="auto">
          <a:xfrm>
            <a:off x="3124200" y="4767263"/>
            <a:ext cx="2895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smtClean="0">
                <a:solidFill>
                  <a:srgbClr val="898989"/>
                </a:solidFill>
                <a:ea typeface="SimSun" pitchFamily="2" charset="-122"/>
              </a:defRPr>
            </a:lvl1pPr>
          </a:lstStyle>
          <a:p>
            <a:pPr>
              <a:defRPr/>
            </a:pPr>
            <a:endParaRPr lang="en-US"/>
          </a:p>
        </p:txBody>
      </p:sp>
      <p:sp>
        <p:nvSpPr>
          <p:cNvPr id="1032" name="Slide Number Placeholder 5"/>
          <p:cNvSpPr>
            <a:spLocks noGrp="1" noChangeArrowheads="1"/>
          </p:cNvSpPr>
          <p:nvPr>
            <p:ph type="sldNum" sz="quarter" idx="4294967295"/>
          </p:nvPr>
        </p:nvSpPr>
        <p:spPr bwMode="auto">
          <a:xfrm>
            <a:off x="6553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smtClean="0">
                <a:solidFill>
                  <a:srgbClr val="898989"/>
                </a:solidFill>
                <a:ea typeface="SimSun" pitchFamily="2" charset="-122"/>
              </a:defRPr>
            </a:lvl1pPr>
          </a:lstStyle>
          <a:p>
            <a:pPr>
              <a:defRPr/>
            </a:pPr>
            <a:fld id="{DA32F467-5B71-4068-865D-077FFE5AC3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defRPr>
      </a:lvl5pPr>
      <a:lvl6pPr marL="2514600" indent="-228600" algn="l" rtl="0" fontAlgn="base">
        <a:spcBef>
          <a:spcPct val="20000"/>
        </a:spcBef>
        <a:spcAft>
          <a:spcPct val="0"/>
        </a:spcAft>
        <a:buFont typeface="Arial" pitchFamily="34" charset="0"/>
        <a:buChar char="»"/>
        <a:defRPr sz="2000">
          <a:solidFill>
            <a:schemeClr val="tx1"/>
          </a:solidFill>
          <a:latin typeface="+mn-lt"/>
        </a:defRPr>
      </a:lvl6pPr>
      <a:lvl7pPr marL="2971800" indent="-228600" algn="l" rtl="0" fontAlgn="base">
        <a:spcBef>
          <a:spcPct val="20000"/>
        </a:spcBef>
        <a:spcAft>
          <a:spcPct val="0"/>
        </a:spcAft>
        <a:buFont typeface="Arial" pitchFamily="34" charset="0"/>
        <a:buChar char="»"/>
        <a:defRPr sz="2000">
          <a:solidFill>
            <a:schemeClr val="tx1"/>
          </a:solidFill>
          <a:latin typeface="+mn-lt"/>
        </a:defRPr>
      </a:lvl7pPr>
      <a:lvl8pPr marL="3429000" indent="-228600" algn="l" rtl="0" fontAlgn="base">
        <a:spcBef>
          <a:spcPct val="20000"/>
        </a:spcBef>
        <a:spcAft>
          <a:spcPct val="0"/>
        </a:spcAft>
        <a:buFont typeface="Arial" pitchFamily="34" charset="0"/>
        <a:buChar char="»"/>
        <a:defRPr sz="2000">
          <a:solidFill>
            <a:schemeClr val="tx1"/>
          </a:solidFill>
          <a:latin typeface="+mn-lt"/>
        </a:defRPr>
      </a:lvl8pPr>
      <a:lvl9pPr marL="3886200" indent="-228600" algn="l" rtl="0" fontAlgn="base">
        <a:spcBef>
          <a:spcPct val="20000"/>
        </a:spcBef>
        <a:spcAft>
          <a:spcPct val="0"/>
        </a:spcAft>
        <a:buFont typeface="Arial"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6"/>
          <p:cNvSpPr>
            <a:spLocks noChangeArrowheads="1"/>
          </p:cNvSpPr>
          <p:nvPr userDrawn="1"/>
        </p:nvSpPr>
        <p:spPr bwMode="auto">
          <a:xfrm>
            <a:off x="0" y="0"/>
            <a:ext cx="9144000" cy="5143500"/>
          </a:xfrm>
          <a:prstGeom prst="rect">
            <a:avLst/>
          </a:prstGeom>
          <a:solidFill>
            <a:srgbClr val="0000CC"/>
          </a:solidFill>
          <a:ln w="25400">
            <a:noFill/>
            <a:miter lim="800000"/>
            <a:headEnd/>
            <a:tailEnd/>
          </a:ln>
        </p:spPr>
        <p:txBody>
          <a:bodyPr anchor="ctr"/>
          <a:lstStyle/>
          <a:p>
            <a:pPr algn="ctr"/>
            <a:endParaRPr lang="en-US">
              <a:ea typeface="SimSun" pitchFamily="2" charset="-122"/>
            </a:endParaRPr>
          </a:p>
        </p:txBody>
      </p:sp>
      <p:sp>
        <p:nvSpPr>
          <p:cNvPr id="3075" name="Title Placeholder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Text Placeholder 2"/>
          <p:cNvSpPr>
            <a:spLocks noGrp="1" noChangeArrowheads="1"/>
          </p:cNvSpPr>
          <p:nvPr>
            <p:ph type="body" idx="4294967295"/>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Date Placeholder 2"/>
          <p:cNvSpPr>
            <a:spLocks noGrp="1" noChangeArrowheads="1"/>
          </p:cNvSpPr>
          <p:nvPr>
            <p:ph type="dt" sz="half" idx="4294967295"/>
          </p:nvPr>
        </p:nvSpPr>
        <p:spPr bwMode="auto">
          <a:xfrm>
            <a:off x="457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ea typeface="SimSun" pitchFamily="2" charset="-122"/>
              </a:defRPr>
            </a:lvl1pPr>
          </a:lstStyle>
          <a:p>
            <a:pPr>
              <a:defRPr/>
            </a:pPr>
            <a:fld id="{AA51F84C-5DD9-47F3-AD9F-C43EF59A4FA7}" type="datetime1">
              <a:rPr lang="en-US"/>
              <a:pPr>
                <a:defRPr/>
              </a:pPr>
              <a:t>8/11/2018</a:t>
            </a:fld>
            <a:endParaRPr lang="en-US"/>
          </a:p>
        </p:txBody>
      </p:sp>
      <p:sp>
        <p:nvSpPr>
          <p:cNvPr id="3078" name="Footer Placeholder 3"/>
          <p:cNvSpPr>
            <a:spLocks noGrp="1" noChangeArrowheads="1"/>
          </p:cNvSpPr>
          <p:nvPr>
            <p:ph type="ftr" sz="quarter" idx="4294967295"/>
          </p:nvPr>
        </p:nvSpPr>
        <p:spPr bwMode="auto">
          <a:xfrm>
            <a:off x="3124200" y="4767263"/>
            <a:ext cx="2895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smtClean="0">
                <a:solidFill>
                  <a:srgbClr val="898989"/>
                </a:solidFill>
                <a:ea typeface="SimSun" pitchFamily="2" charset="-122"/>
              </a:defRPr>
            </a:lvl1pPr>
          </a:lstStyle>
          <a:p>
            <a:pPr>
              <a:defRPr/>
            </a:pPr>
            <a:endParaRPr lang="en-US"/>
          </a:p>
        </p:txBody>
      </p:sp>
      <p:sp>
        <p:nvSpPr>
          <p:cNvPr id="3079" name="Slide Number Placeholder 4"/>
          <p:cNvSpPr>
            <a:spLocks noGrp="1" noChangeArrowheads="1"/>
          </p:cNvSpPr>
          <p:nvPr>
            <p:ph type="sldNum" sz="quarter" idx="4294967295"/>
          </p:nvPr>
        </p:nvSpPr>
        <p:spPr bwMode="auto">
          <a:xfrm>
            <a:off x="6553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smtClean="0">
                <a:solidFill>
                  <a:srgbClr val="898989"/>
                </a:solidFill>
                <a:ea typeface="SimSun" pitchFamily="2" charset="-122"/>
              </a:defRPr>
            </a:lvl1pPr>
          </a:lstStyle>
          <a:p>
            <a:pPr>
              <a:defRPr/>
            </a:pPr>
            <a:fld id="{3860A866-48C6-4FB0-89A3-BB827D77A7D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defRPr>
      </a:lvl5pPr>
      <a:lvl6pPr marL="2514600" indent="-228600" algn="l" rtl="0" fontAlgn="base">
        <a:spcBef>
          <a:spcPct val="20000"/>
        </a:spcBef>
        <a:spcAft>
          <a:spcPct val="0"/>
        </a:spcAft>
        <a:buFont typeface="Arial" pitchFamily="34" charset="0"/>
        <a:buChar char="»"/>
        <a:defRPr sz="2000">
          <a:solidFill>
            <a:schemeClr val="tx1"/>
          </a:solidFill>
          <a:latin typeface="+mn-lt"/>
        </a:defRPr>
      </a:lvl6pPr>
      <a:lvl7pPr marL="2971800" indent="-228600" algn="l" rtl="0" fontAlgn="base">
        <a:spcBef>
          <a:spcPct val="20000"/>
        </a:spcBef>
        <a:spcAft>
          <a:spcPct val="0"/>
        </a:spcAft>
        <a:buFont typeface="Arial" pitchFamily="34" charset="0"/>
        <a:buChar char="»"/>
        <a:defRPr sz="2000">
          <a:solidFill>
            <a:schemeClr val="tx1"/>
          </a:solidFill>
          <a:latin typeface="+mn-lt"/>
        </a:defRPr>
      </a:lvl7pPr>
      <a:lvl8pPr marL="3429000" indent="-228600" algn="l" rtl="0" fontAlgn="base">
        <a:spcBef>
          <a:spcPct val="20000"/>
        </a:spcBef>
        <a:spcAft>
          <a:spcPct val="0"/>
        </a:spcAft>
        <a:buFont typeface="Arial" pitchFamily="34" charset="0"/>
        <a:buChar char="»"/>
        <a:defRPr sz="2000">
          <a:solidFill>
            <a:schemeClr val="tx1"/>
          </a:solidFill>
          <a:latin typeface="+mn-lt"/>
        </a:defRPr>
      </a:lvl8pPr>
      <a:lvl9pPr marL="3886200" indent="-228600" algn="l" rtl="0" fontAlgn="base">
        <a:spcBef>
          <a:spcPct val="20000"/>
        </a:spcBef>
        <a:spcAft>
          <a:spcPct val="0"/>
        </a:spcAft>
        <a:buFont typeface="Arial"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pPr lvl="0" algn="ct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GIỚI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ĐỊNH   HƯƠNG   TÁN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戒 定 香 讚  </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lvl="0" algn="ct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sz="4400" dirty="0">
                <a:solidFill>
                  <a:srgbClr val="FFFFFF"/>
                </a:solidFill>
                <a:latin typeface="Times New Roman" panose="02020603050405020304" pitchFamily="18" charset="0"/>
                <a:ea typeface="SimSun" pitchFamily="2" charset="-122"/>
                <a:cs typeface="Times New Roman" panose="02020603050405020304" pitchFamily="18" charset="0"/>
              </a:rPr>
              <a:t>Giới định chân hương, </a:t>
            </a:r>
            <a:r>
              <a:rPr lang="vi-VN" sz="4400" dirty="0" smtClean="0">
                <a:solidFill>
                  <a:srgbClr val="FFFFFF"/>
                </a:solidFill>
                <a:latin typeface="Times New Roman" panose="02020603050405020304" pitchFamily="18" charset="0"/>
                <a:ea typeface="SimSun" pitchFamily="2" charset="-122"/>
                <a:cs typeface="Times New Roman" panose="02020603050405020304" pitchFamily="18" charset="0"/>
              </a:rPr>
              <a:t>Phần  </a:t>
            </a:r>
            <a:r>
              <a:rPr lang="vi-VN" sz="4400" dirty="0">
                <a:solidFill>
                  <a:srgbClr val="FFFFFF"/>
                </a:solidFill>
                <a:latin typeface="Times New Roman" panose="02020603050405020304" pitchFamily="18" charset="0"/>
                <a:ea typeface="SimSun" pitchFamily="2" charset="-122"/>
                <a:cs typeface="Times New Roman" panose="02020603050405020304" pitchFamily="18" charset="0"/>
              </a:rPr>
              <a:t>khởi xung</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戒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定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眞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香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焚</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起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衝</a:t>
            </a:r>
          </a:p>
          <a:p>
            <a:pPr lvl="0"/>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thiên thượng,  Đệ tử kiền thành,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Nhiệt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tại </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天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上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弟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虔   誠</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爇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在</a:t>
            </a:r>
          </a:p>
          <a:p>
            <a:pPr lvl="0"/>
            <a:endParaRPr lang="vi-VN" altLang="ja-JP"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kim  lư  phóng,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Khoảnh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khắc  phân  uân,</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金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鑪</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放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頃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刻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紛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紜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en-US" sz="2000" dirty="0">
              <a:solidFill>
                <a:schemeClr val="bg1"/>
              </a:solidFill>
              <a:latin typeface="Times New Roman"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BD8CD268-64A0-4ECE-8D63-6C95238F5FEC}" type="slidenum">
              <a:rPr lang="en-US" sz="1200">
                <a:solidFill>
                  <a:srgbClr val="898989"/>
                </a:solidFill>
                <a:ea typeface="SimSun" pitchFamily="2" charset="-122"/>
              </a:rPr>
              <a:pPr algn="r"/>
              <a:t>10</a:t>
            </a:fld>
            <a:endParaRPr lang="en-US" sz="1200">
              <a:solidFill>
                <a:srgbClr val="898989"/>
              </a:solidFill>
              <a:ea typeface="SimSun" pitchFamily="2" charset="-122"/>
            </a:endParaRPr>
          </a:p>
        </p:txBody>
      </p:sp>
      <p:sp>
        <p:nvSpPr>
          <p:cNvPr id="13315" name="Content Placeholder 2"/>
          <p:cNvSpPr>
            <a:spLocks noGrp="1" noChangeArrowheads="1"/>
          </p:cNvSpPr>
          <p:nvPr>
            <p:ph idx="4294967295"/>
          </p:nvPr>
        </p:nvSpPr>
        <p:spPr>
          <a:xfrm>
            <a:off x="120" y="19100"/>
            <a:ext cx="9144000" cy="5138737"/>
          </a:xfrm>
          <a:noFill/>
        </p:spPr>
        <p:txBody>
          <a:bodyPr/>
          <a:lstStyle/>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BIẾN THỰC CHÂN NGÔN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變 食 真 言 </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a:t>
            </a:r>
            <a:r>
              <a:rPr lang="en-US" sz="4100" dirty="0" err="1">
                <a:solidFill>
                  <a:srgbClr val="FFFFFF"/>
                </a:solidFill>
                <a:latin typeface="Times New Roman" panose="02020603050405020304" pitchFamily="18" charset="0"/>
                <a:ea typeface="SimSun" pitchFamily="2" charset="-122"/>
                <a:cs typeface="Times New Roman" panose="02020603050405020304" pitchFamily="18" charset="0"/>
              </a:rPr>
              <a:t>sa</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qua tan </a:t>
            </a:r>
            <a:r>
              <a:rPr lang="en-US" sz="4100" dirty="0" err="1">
                <a:solidFill>
                  <a:srgbClr val="FFFFFF"/>
                </a:solidFill>
                <a:latin typeface="Times New Roman" panose="02020603050405020304" pitchFamily="18" charset="0"/>
                <a:ea typeface="SimSun" pitchFamily="2" charset="-122"/>
                <a:cs typeface="Times New Roman" panose="02020603050405020304" pitchFamily="18" charset="0"/>
              </a:rPr>
              <a:t>tha</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d</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ê to.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Qua lu chư ty.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Án,  San bô la,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San bô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la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hung.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a:t>
            </a:r>
          </a:p>
          <a:p>
            <a:pPr marL="0" lvl="0" indent="0" eaLnBrk="1" hangingPunct="1">
              <a:lnSpc>
                <a:spcPct val="85000"/>
              </a:lnSpc>
              <a:spcBef>
                <a:spcPts val="200"/>
              </a:spcBef>
              <a:buNone/>
            </a:pPr>
            <a:endParaRPr lang="vi-VN" altLang="ja-JP" sz="2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無  薩  嚩  怛  他  誐  哆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嚧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枳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帝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唵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跋 囉</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跋 囉   吽</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20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90000"/>
              </a:lnSpc>
              <a:buNone/>
            </a:pP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13973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BD8CD268-64A0-4ECE-8D63-6C95238F5FEC}" type="slidenum">
              <a:rPr lang="en-US" sz="1200">
                <a:solidFill>
                  <a:srgbClr val="898989"/>
                </a:solidFill>
                <a:ea typeface="SimSun" pitchFamily="2" charset="-122"/>
              </a:rPr>
              <a:pPr algn="r"/>
              <a:t>11</a:t>
            </a:fld>
            <a:endParaRPr lang="en-US" sz="1200">
              <a:solidFill>
                <a:srgbClr val="898989"/>
              </a:solidFill>
              <a:ea typeface="SimSun" pitchFamily="2" charset="-122"/>
            </a:endParaRPr>
          </a:p>
        </p:txBody>
      </p:sp>
      <p:sp>
        <p:nvSpPr>
          <p:cNvPr id="13315" name="Content Placeholder 2"/>
          <p:cNvSpPr>
            <a:spLocks noGrp="1" noChangeArrowheads="1"/>
          </p:cNvSpPr>
          <p:nvPr>
            <p:ph idx="4294967295"/>
          </p:nvPr>
        </p:nvSpPr>
        <p:spPr>
          <a:xfrm>
            <a:off x="120" y="19100"/>
            <a:ext cx="9144000" cy="5138737"/>
          </a:xfrm>
          <a:noFill/>
        </p:spPr>
        <p:txBody>
          <a:bodyPr/>
          <a:lstStyle/>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CAM  LỘ  THỦY  CHÂN  NGÔN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甘 露 水 真 言 </a:t>
            </a:r>
          </a:p>
          <a:p>
            <a:pPr marL="0" lvl="0" indent="0" eaLnBrk="1" hangingPunct="1">
              <a:lnSpc>
                <a:spcPct val="85000"/>
              </a:lnSpc>
              <a:spcBef>
                <a:spcPts val="200"/>
              </a:spcBef>
              <a:buNone/>
            </a:pPr>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su lu pô dê.  Tan tha dê to dê.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Tan chư tha.   Án,  Su lu,  Su lu,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Bô la su lu,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Bô la su lu, so pô hơ.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a:t>
            </a:r>
          </a:p>
          <a:p>
            <a:pPr marL="0" lvl="0" indent="0" eaLnBrk="1" hangingPunct="1">
              <a:lnSpc>
                <a:spcPct val="85000"/>
              </a:lnSpc>
              <a:spcBef>
                <a:spcPts val="200"/>
              </a:spcBef>
              <a:buNone/>
            </a:pP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無 蘇 嚕 婆 耶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怛 他 誐 多 耶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怛  姪  他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唵   蘇 嚕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蘇 嚕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鉢 囉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蘇 嚕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鉢 囉 蘇 嚕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娑 婆 訶</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20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90000"/>
              </a:lnSpc>
              <a:buNone/>
            </a:pP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989101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noChangeArrowheads="1"/>
          </p:cNvSpPr>
          <p:nvPr>
            <p:ph idx="4294967295"/>
          </p:nvPr>
        </p:nvSpPr>
        <p:spPr>
          <a:xfrm>
            <a:off x="0" y="0"/>
            <a:ext cx="9144000" cy="5238680"/>
          </a:xfrm>
          <a:noFill/>
        </p:spPr>
        <p:txBody>
          <a:bodyPr/>
          <a:lstStyle/>
          <a:p>
            <a:pPr marL="0" indent="0" eaLnBrk="1" hangingPunct="1">
              <a:buNone/>
            </a:pP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Thử thực sắc hương vị,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thượng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cúng thập  phương Phật. Trung phụng chư Thánh  Hiền, hạ tế lục đạo phẩm. Đẳng thí vô sai biệt, sở nguyện giai bảo mãn,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en-US" altLang="zh-TW" sz="15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此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時 色 香 味</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上 供 十 方 佛</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中 奉 諸 聖 賢</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下 及 六 道 品 </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等 施 無 差 別</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隨 願 皆 飽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滿</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noChangeArrowheads="1"/>
          </p:cNvSpPr>
          <p:nvPr>
            <p:ph idx="4294967295"/>
          </p:nvPr>
        </p:nvSpPr>
        <p:spPr>
          <a:xfrm>
            <a:off x="0" y="0"/>
            <a:ext cx="9144000" cy="5238680"/>
          </a:xfrm>
          <a:noFill/>
        </p:spPr>
        <p:txBody>
          <a:bodyPr/>
          <a:lstStyle/>
          <a:p>
            <a:pPr marL="0" lvl="0" indent="0" eaLnBrk="1" hangingPunct="1">
              <a:buNone/>
            </a:pP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linh kim thí giai đắc,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vô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lượng Ba La Mật, tam đức lục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vị,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cúng Phật cập Tăng,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Pháp giới hữu tình, Phổ đồng cúng dường</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marL="0" indent="0" eaLnBrk="1" hangingPunct="1">
              <a:buNone/>
            </a:pP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令 今 施 者 得</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無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量 波 羅 蜜 三 德 六 味</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供 佛 及 僧</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法 界 有 情</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普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同 供 養</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3738038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4294967295"/>
          </p:nvPr>
        </p:nvSpPr>
        <p:spPr>
          <a:xfrm>
            <a:off x="0" y="-4763"/>
            <a:ext cx="9144000" cy="5148263"/>
          </a:xfrm>
          <a:noFill/>
        </p:spPr>
        <p:txBody>
          <a:bodyPr/>
          <a:lstStyle/>
          <a:p>
            <a:pPr marL="0" lvl="0" indent="0" algn="ctr" eaLnBrk="1" hangingPunct="1">
              <a:lnSpc>
                <a:spcPct val="85000"/>
              </a:lnSpc>
              <a:spcBef>
                <a:spcPts val="200"/>
              </a:spcBef>
              <a:buNone/>
            </a:pPr>
            <a:endPar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algn="ctr" eaLnBrk="1" hangingPunct="1">
              <a:lnSpc>
                <a:spcPct val="85000"/>
              </a:lnSpc>
              <a:spcBef>
                <a:spcPts val="200"/>
              </a:spcBef>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PHỔ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CÚNG DƯỜNG CHÂN NGÔN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普供養真言</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altLang="zh-TW" sz="2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Án, dê dê nan,  San pô qua, </a:t>
            </a: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pha rư la, hung. </a:t>
            </a:r>
            <a:r>
              <a:rPr lang="vi-VN" altLang="zh-TW" sz="1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  </a:t>
            </a:r>
          </a:p>
          <a:p>
            <a:pPr marL="0" lvl="0" indent="0" eaLnBrk="1" hangingPunct="1">
              <a:lnSpc>
                <a:spcPct val="85000"/>
              </a:lnSpc>
              <a:spcBef>
                <a:spcPts val="200"/>
              </a:spcBef>
              <a:buNone/>
            </a:pP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唵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曩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婆 嚩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日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囉  斛</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18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vi-VN" altLang="zh-TW" sz="18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ja-JP" sz="18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en-US" sz="4100" dirty="0" smtClean="0">
              <a:ea typeface="SimSun"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4294967295"/>
          </p:nvPr>
        </p:nvSpPr>
        <p:spPr>
          <a:xfrm>
            <a:off x="0" y="-4763"/>
            <a:ext cx="9144000" cy="5148263"/>
          </a:xfrm>
          <a:noFill/>
        </p:spPr>
        <p:txBody>
          <a:bodyPr/>
          <a:lstStyle/>
          <a:p>
            <a:pPr marL="0" indent="0" algn="ctr" eaLnBrk="1" hangingPunct="1">
              <a:buNone/>
            </a:pPr>
            <a:r>
              <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THIÊN </a:t>
            </a:r>
            <a:r>
              <a:rPr lang="en-US" sz="2000" dirty="0">
                <a:solidFill>
                  <a:srgbClr val="FFFF00"/>
                </a:solidFill>
                <a:latin typeface="Times New Roman" panose="02020603050405020304" pitchFamily="18" charset="0"/>
                <a:ea typeface="SimSun" pitchFamily="2" charset="-122"/>
                <a:cs typeface="Times New Roman" panose="02020603050405020304" pitchFamily="18" charset="0"/>
              </a:rPr>
              <a:t>TRÙ DIỆU </a:t>
            </a:r>
            <a:r>
              <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CÚNG</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天 </a:t>
            </a:r>
            <a:r>
              <a:rPr lang="ja-JP" alt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 </a:t>
            </a:r>
            <a:r>
              <a:rPr lang="en-US" altLang="ja-JP" sz="2000" dirty="0" smtClean="0">
                <a:solidFill>
                  <a:srgbClr val="FFFF00"/>
                </a:solidFill>
                <a:latin typeface="Times New Roman" panose="02020603050405020304" pitchFamily="18" charset="0"/>
                <a:ea typeface="SimSun" pitchFamily="2" charset="-122"/>
                <a:cs typeface="Times New Roman" panose="02020603050405020304" pitchFamily="18" charset="0"/>
              </a:rPr>
              <a:t>-  </a:t>
            </a:r>
            <a:r>
              <a:rPr lang="ja-JP" alt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廚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妙 供 </a:t>
            </a:r>
            <a:endParaRPr lang="en-US"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Thiên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trù diệu cúng.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Thiền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duyệt tô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đà</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Hộ án tô rô tát lị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phạ.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Đát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  tha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a nga đa</a:t>
            </a:r>
            <a:r>
              <a:rPr lang="pt-BR"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Đát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   nễ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dã tha</a:t>
            </a:r>
            <a:r>
              <a:rPr lang="pt-BR"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Tô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  lô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tát </a:t>
            </a:r>
            <a:r>
              <a:rPr lang="pt-BR" sz="4100" dirty="0">
                <a:solidFill>
                  <a:schemeClr val="bg1"/>
                </a:solidFill>
                <a:latin typeface="Times New Roman" panose="02020603050405020304" pitchFamily="18" charset="0"/>
                <a:ea typeface="SimSun" pitchFamily="2" charset="-122"/>
                <a:cs typeface="Times New Roman" panose="02020603050405020304" pitchFamily="18" charset="0"/>
              </a:rPr>
              <a:t>phạ </a:t>
            </a:r>
            <a:r>
              <a:rPr lang="pt-BR" sz="4100" dirty="0" smtClean="0">
                <a:solidFill>
                  <a:schemeClr val="bg1"/>
                </a:solidFill>
                <a:latin typeface="Times New Roman" panose="02020603050405020304" pitchFamily="18" charset="0"/>
                <a:ea typeface="SimSun" pitchFamily="2" charset="-122"/>
                <a:cs typeface="Times New Roman" panose="02020603050405020304" pitchFamily="18" charset="0"/>
              </a:rPr>
              <a:t>ha</a:t>
            </a:r>
            <a:r>
              <a:rPr lang="pt-BR"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buNone/>
            </a:pPr>
            <a:r>
              <a:rPr lang="zh-TW" altLang="en-US" sz="4100" dirty="0">
                <a:solidFill>
                  <a:schemeClr val="bg1"/>
                </a:solidFill>
                <a:ea typeface="SimSun" pitchFamily="2" charset="-122"/>
              </a:rPr>
              <a:t>天 廚 妙 供</a:t>
            </a:r>
            <a:r>
              <a:rPr lang="en-US" altLang="zh-TW" sz="4100" dirty="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smtClean="0">
                <a:solidFill>
                  <a:schemeClr val="bg1"/>
                </a:solidFill>
                <a:ea typeface="SimSun" pitchFamily="2" charset="-122"/>
              </a:rPr>
              <a:t>禪 </a:t>
            </a:r>
            <a:r>
              <a:rPr lang="zh-TW" altLang="en-US" sz="4100" dirty="0">
                <a:solidFill>
                  <a:schemeClr val="bg1"/>
                </a:solidFill>
                <a:ea typeface="SimSun" pitchFamily="2" charset="-122"/>
              </a:rPr>
              <a:t>悅 酥 酡</a:t>
            </a:r>
            <a:r>
              <a:rPr lang="en-US" altLang="zh-TW" sz="4100" dirty="0">
                <a:solidFill>
                  <a:schemeClr val="bg1"/>
                </a:solidFill>
                <a:ea typeface="SimSun" pitchFamily="2" charset="-122"/>
              </a:rPr>
              <a:t>. </a:t>
            </a:r>
            <a:endParaRPr lang="en-US" altLang="zh-TW" sz="4100" dirty="0" smtClean="0">
              <a:solidFill>
                <a:schemeClr val="bg1"/>
              </a:solidFill>
              <a:ea typeface="SimSun" pitchFamily="2" charset="-122"/>
            </a:endParaRPr>
          </a:p>
          <a:p>
            <a:pPr marL="0" indent="0" eaLnBrk="1" hangingPunct="1">
              <a:buNone/>
            </a:pPr>
            <a:r>
              <a:rPr lang="zh-TW" altLang="en-US" sz="4100" dirty="0">
                <a:solidFill>
                  <a:schemeClr val="bg1"/>
                </a:solidFill>
                <a:ea typeface="SimSun" pitchFamily="2" charset="-122"/>
              </a:rPr>
              <a:t>戶 唵 蘇 嚕 薩 哩 縛</a:t>
            </a:r>
            <a:r>
              <a:rPr lang="en-US" altLang="zh-TW" sz="4100" dirty="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smtClean="0">
                <a:solidFill>
                  <a:schemeClr val="bg1"/>
                </a:solidFill>
                <a:ea typeface="SimSun" pitchFamily="2" charset="-122"/>
              </a:rPr>
              <a:t>怛 </a:t>
            </a:r>
            <a:r>
              <a:rPr lang="zh-TW" altLang="en-US" sz="4100" dirty="0">
                <a:solidFill>
                  <a:schemeClr val="bg1"/>
                </a:solidFill>
                <a:ea typeface="SimSun" pitchFamily="2" charset="-122"/>
              </a:rPr>
              <a:t>他 阿 哦 多</a:t>
            </a:r>
            <a:r>
              <a:rPr lang="en-US" altLang="zh-TW" sz="4100" dirty="0">
                <a:solidFill>
                  <a:schemeClr val="bg1"/>
                </a:solidFill>
                <a:ea typeface="SimSun" pitchFamily="2" charset="-122"/>
              </a:rPr>
              <a:t>. </a:t>
            </a:r>
            <a:endParaRPr lang="en-US" altLang="zh-TW" sz="4100" dirty="0" smtClean="0">
              <a:solidFill>
                <a:schemeClr val="bg1"/>
              </a:solidFill>
              <a:ea typeface="SimSun" pitchFamily="2" charset="-122"/>
            </a:endParaRPr>
          </a:p>
          <a:p>
            <a:pPr marL="0" indent="0" eaLnBrk="1" hangingPunct="1">
              <a:buNone/>
            </a:pPr>
            <a:r>
              <a:rPr lang="zh-TW" altLang="en-US" sz="4100" dirty="0">
                <a:solidFill>
                  <a:schemeClr val="bg1"/>
                </a:solidFill>
                <a:ea typeface="SimSun" pitchFamily="2" charset="-122"/>
              </a:rPr>
              <a:t>怛 儞 也 他</a:t>
            </a:r>
            <a:r>
              <a:rPr lang="en-US" altLang="zh-TW" sz="4100" dirty="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smtClean="0">
                <a:solidFill>
                  <a:schemeClr val="bg1"/>
                </a:solidFill>
                <a:ea typeface="SimSun" pitchFamily="2" charset="-122"/>
              </a:rPr>
              <a:t>蘇 </a:t>
            </a:r>
            <a:r>
              <a:rPr lang="zh-TW" altLang="en-US" sz="4100" dirty="0">
                <a:solidFill>
                  <a:schemeClr val="bg1"/>
                </a:solidFill>
                <a:ea typeface="SimSun" pitchFamily="2" charset="-122"/>
              </a:rPr>
              <a:t>嚕 娑 縛 呵</a:t>
            </a:r>
            <a:r>
              <a:rPr lang="en-US" altLang="zh-TW" sz="4100" dirty="0">
                <a:solidFill>
                  <a:schemeClr val="bg1"/>
                </a:solidFill>
                <a:ea typeface="SimSun" pitchFamily="2" charset="-122"/>
              </a:rPr>
              <a:t>. </a:t>
            </a:r>
            <a:endParaRPr lang="en-US" sz="4100" dirty="0" smtClean="0">
              <a:solidFill>
                <a:schemeClr val="bg1"/>
              </a:solidFill>
              <a:ea typeface="SimSun" pitchFamily="2" charset="-122"/>
            </a:endParaRPr>
          </a:p>
        </p:txBody>
      </p:sp>
      <p:sp>
        <p:nvSpPr>
          <p:cNvPr id="3" name="Rectangle 2"/>
          <p:cNvSpPr/>
          <p:nvPr/>
        </p:nvSpPr>
        <p:spPr>
          <a:xfrm>
            <a:off x="4101935" y="913739"/>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4351947" y="1657374"/>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714970" y="1630656"/>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762100" y="2374455"/>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7315128" y="2375079"/>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267208" y="2333637"/>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8534296" y="1676242"/>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585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4294967295"/>
          </p:nvPr>
        </p:nvSpPr>
        <p:spPr>
          <a:xfrm>
            <a:off x="0" y="-4763"/>
            <a:ext cx="9144000" cy="5148263"/>
          </a:xfrm>
          <a:noFill/>
        </p:spPr>
        <p:txBody>
          <a:bodyPr/>
          <a:lstStyle/>
          <a:p>
            <a:pPr marL="0" indent="0" eaLnBrk="1" hangingPunct="1">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pt-BR" sz="42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pt-BR" sz="4200" dirty="0">
                <a:solidFill>
                  <a:schemeClr val="bg1"/>
                </a:solidFill>
                <a:latin typeface="Times New Roman" panose="02020603050405020304" pitchFamily="18" charset="0"/>
                <a:ea typeface="SimSun" pitchFamily="2" charset="-122"/>
                <a:cs typeface="Times New Roman" panose="02020603050405020304" pitchFamily="18" charset="0"/>
              </a:rPr>
              <a:t>mô Thiền Duyệt Tạng Bồ Tát Ma Ha Tát</a:t>
            </a:r>
            <a:r>
              <a:rPr lang="pt-BR" sz="42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it-IT"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it-IT" sz="42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it-IT" sz="4200" dirty="0" smtClean="0">
                <a:solidFill>
                  <a:schemeClr val="bg1"/>
                </a:solidFill>
                <a:latin typeface="Times New Roman" panose="02020603050405020304" pitchFamily="18" charset="0"/>
                <a:ea typeface="SimSun" pitchFamily="2" charset="-122"/>
                <a:cs typeface="Times New Roman" panose="02020603050405020304" pitchFamily="18" charset="0"/>
              </a:rPr>
              <a:t>Ha  </a:t>
            </a:r>
            <a:r>
              <a:rPr lang="it-IT" sz="4200" dirty="0">
                <a:solidFill>
                  <a:schemeClr val="bg1"/>
                </a:solidFill>
                <a:latin typeface="Times New Roman" panose="02020603050405020304" pitchFamily="18" charset="0"/>
                <a:ea typeface="SimSun" pitchFamily="2" charset="-122"/>
                <a:cs typeface="Times New Roman" panose="02020603050405020304" pitchFamily="18" charset="0"/>
              </a:rPr>
              <a:t>Bát  Nhã  Ba  La </a:t>
            </a:r>
            <a:r>
              <a:rPr lang="it-IT" sz="4200" dirty="0" smtClean="0">
                <a:solidFill>
                  <a:schemeClr val="bg1"/>
                </a:solidFill>
                <a:latin typeface="Times New Roman" panose="02020603050405020304" pitchFamily="18" charset="0"/>
                <a:ea typeface="SimSun" pitchFamily="2" charset="-122"/>
                <a:cs typeface="Times New Roman" panose="02020603050405020304" pitchFamily="18" charset="0"/>
              </a:rPr>
              <a:t>Mật.</a:t>
            </a:r>
          </a:p>
          <a:p>
            <a:pPr marL="0" indent="0" eaLnBrk="1" hangingPunct="1">
              <a:buNone/>
            </a:pPr>
            <a:endParaRPr lang="it-IT"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南 無 禪 悅 藏 菩 薩 摩 訶 薩</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摩 訶 般 若 波 羅 蜜</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en-US" sz="4100" dirty="0" smtClean="0">
              <a:ea typeface="SimSun" pitchFamily="2" charset="-122"/>
            </a:endParaRPr>
          </a:p>
        </p:txBody>
      </p:sp>
      <p:sp>
        <p:nvSpPr>
          <p:cNvPr id="3" name="Rectangle 2"/>
          <p:cNvSpPr/>
          <p:nvPr/>
        </p:nvSpPr>
        <p:spPr>
          <a:xfrm>
            <a:off x="2819446" y="1276384"/>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079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147563"/>
          </a:xfrm>
          <a:prstGeom prst="rect">
            <a:avLst/>
          </a:prstGeom>
          <a:noFill/>
          <a:ln w="9525">
            <a:noFill/>
            <a:miter lim="800000"/>
            <a:headEnd/>
            <a:tailEnd/>
          </a:ln>
        </p:spPr>
        <p:txBody>
          <a:bodyPr>
            <a:spAutoFit/>
          </a:bodyPr>
          <a:lstStyle/>
          <a:p>
            <a:pPr algn="ctr">
              <a:spcBef>
                <a:spcPts val="263"/>
              </a:spcBef>
            </a:pPr>
            <a:r>
              <a:rPr lang="vi-VN" sz="2000" i="1" dirty="0" smtClean="0">
                <a:solidFill>
                  <a:srgbClr val="FFFF00"/>
                </a:solidFill>
                <a:latin typeface="Times New Roman" panose="02020603050405020304" pitchFamily="18" charset="0"/>
                <a:ea typeface="SimSun" pitchFamily="2" charset="-122"/>
                <a:cs typeface="Times New Roman" panose="02020603050405020304" pitchFamily="18" charset="0"/>
              </a:rPr>
              <a:t>TRƯỜNG </a:t>
            </a:r>
            <a:r>
              <a:rPr lang="vi-VN" sz="2000" i="1" dirty="0">
                <a:solidFill>
                  <a:srgbClr val="FFFF00"/>
                </a:solidFill>
                <a:latin typeface="Times New Roman" panose="02020603050405020304" pitchFamily="18" charset="0"/>
                <a:ea typeface="SimSun" pitchFamily="2" charset="-122"/>
                <a:cs typeface="Times New Roman" panose="02020603050405020304" pitchFamily="18" charset="0"/>
              </a:rPr>
              <a:t>SANH LỘC </a:t>
            </a:r>
            <a:r>
              <a:rPr lang="vi-VN" sz="2000" i="1" dirty="0" smtClean="0">
                <a:solidFill>
                  <a:srgbClr val="FFFF00"/>
                </a:solidFill>
                <a:latin typeface="Times New Roman" panose="02020603050405020304" pitchFamily="18" charset="0"/>
                <a:ea typeface="SimSun" pitchFamily="2" charset="-122"/>
                <a:cs typeface="Times New Roman" panose="02020603050405020304" pitchFamily="18" charset="0"/>
              </a:rPr>
              <a:t>VỊ CẦU </a:t>
            </a:r>
            <a:r>
              <a:rPr lang="vi-VN" sz="2000" i="1" dirty="0">
                <a:solidFill>
                  <a:srgbClr val="FFFF00"/>
                </a:solidFill>
                <a:latin typeface="Times New Roman" panose="02020603050405020304" pitchFamily="18" charset="0"/>
                <a:ea typeface="SimSun" pitchFamily="2" charset="-122"/>
                <a:cs typeface="Times New Roman" panose="02020603050405020304" pitchFamily="18" charset="0"/>
              </a:rPr>
              <a:t>AN</a:t>
            </a:r>
          </a:p>
          <a:p>
            <a:pPr algn="ctr">
              <a:spcBef>
                <a:spcPts val="263"/>
              </a:spcBef>
            </a:pPr>
            <a:r>
              <a:rPr lang="vi-VN" sz="1000" dirty="0" smtClean="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sz="1000" dirty="0">
              <a:solidFill>
                <a:srgbClr val="FFFF00"/>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Tiêu Tai Diên Thọ Dược Sư Phật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a:spcBef>
                <a:spcPts val="263"/>
              </a:spcBef>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南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無  消  災  延  壽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藥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師  佛</a:t>
            </a:r>
            <a:r>
              <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a:spcBef>
                <a:spcPts val="263"/>
              </a:spcBef>
            </a:pPr>
            <a:r>
              <a:rPr lang="en-US" altLang="zh-TW" sz="15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15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vi-VN" sz="38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3800" dirty="0">
                <a:solidFill>
                  <a:schemeClr val="bg1"/>
                </a:solidFill>
                <a:latin typeface="Times New Roman" panose="02020603050405020304" pitchFamily="18" charset="0"/>
                <a:ea typeface="SimSun" pitchFamily="2" charset="-122"/>
                <a:cs typeface="Times New Roman" panose="02020603050405020304" pitchFamily="18" charset="0"/>
              </a:rPr>
              <a:t>mô Tăng Phước Thọ Bồ Tát </a:t>
            </a:r>
            <a:r>
              <a:rPr lang="vi-VN" sz="38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3800" dirty="0">
                <a:solidFill>
                  <a:schemeClr val="bg1"/>
                </a:solidFill>
                <a:latin typeface="Times New Roman" panose="02020603050405020304" pitchFamily="18" charset="0"/>
                <a:ea typeface="SimSun" pitchFamily="2" charset="-122"/>
                <a:cs typeface="Times New Roman" panose="02020603050405020304" pitchFamily="18" charset="0"/>
              </a:rPr>
              <a:t>h</a:t>
            </a:r>
            <a:r>
              <a:rPr lang="vi-VN" sz="3800" dirty="0" smtClean="0">
                <a:solidFill>
                  <a:schemeClr val="bg1"/>
                </a:solidFill>
                <a:latin typeface="Times New Roman" panose="02020603050405020304" pitchFamily="18" charset="0"/>
                <a:ea typeface="SimSun" pitchFamily="2" charset="-122"/>
                <a:cs typeface="Times New Roman" panose="02020603050405020304" pitchFamily="18" charset="0"/>
              </a:rPr>
              <a:t>a </a:t>
            </a:r>
            <a:r>
              <a:rPr lang="vi-VN" sz="3800" dirty="0" smtClean="0">
                <a:solidFill>
                  <a:schemeClr val="bg1"/>
                </a:solidFill>
                <a:latin typeface="Times New Roman" panose="02020603050405020304" pitchFamily="18" charset="0"/>
                <a:ea typeface="SimSun" pitchFamily="2" charset="-122"/>
                <a:cs typeface="Times New Roman" panose="02020603050405020304" pitchFamily="18" charset="0"/>
              </a:rPr>
              <a:t>tát</a:t>
            </a:r>
            <a:r>
              <a:rPr lang="vi-VN" sz="1500" i="1" dirty="0" smtClean="0">
                <a:solidFill>
                  <a:srgbClr val="FFC000"/>
                </a:solidFill>
                <a:latin typeface="Times New Roman" panose="02020603050405020304" pitchFamily="18" charset="0"/>
                <a:ea typeface="SimSun" pitchFamily="2" charset="-122"/>
                <a:cs typeface="Times New Roman" panose="02020603050405020304" pitchFamily="18" charset="0"/>
              </a:rPr>
              <a:t>(3 </a:t>
            </a:r>
            <a:r>
              <a:rPr lang="vi-VN" sz="1500" i="1" dirty="0">
                <a:solidFill>
                  <a:srgbClr val="FFC000"/>
                </a:solidFill>
                <a:latin typeface="Times New Roman" panose="02020603050405020304" pitchFamily="18" charset="0"/>
                <a:ea typeface="SimSun" pitchFamily="2" charset="-122"/>
                <a:cs typeface="Times New Roman" panose="02020603050405020304" pitchFamily="18" charset="0"/>
              </a:rPr>
              <a:t>lần</a:t>
            </a:r>
            <a:r>
              <a:rPr lang="vi-VN" sz="1500" i="1" dirty="0" smtClean="0">
                <a:solidFill>
                  <a:srgbClr val="FFC000"/>
                </a:solidFill>
                <a:latin typeface="Times New Roman" panose="02020603050405020304" pitchFamily="18" charset="0"/>
                <a:ea typeface="SimSun" pitchFamily="2" charset="-122"/>
                <a:cs typeface="Times New Roman" panose="02020603050405020304" pitchFamily="18" charset="0"/>
              </a:rPr>
              <a:t>)</a:t>
            </a:r>
          </a:p>
          <a:p>
            <a:pPr>
              <a:spcBef>
                <a:spcPts val="263"/>
              </a:spcBef>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南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無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增  福  壽  菩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薩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摩  訶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薩</a:t>
            </a:r>
            <a:r>
              <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   (</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endParaRPr lang="en-US" sz="15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vi-VN" sz="39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3900" dirty="0">
                <a:solidFill>
                  <a:schemeClr val="bg1"/>
                </a:solidFill>
                <a:latin typeface="Times New Roman" panose="02020603050405020304" pitchFamily="18" charset="0"/>
                <a:ea typeface="SimSun" pitchFamily="2" charset="-122"/>
                <a:cs typeface="Times New Roman" panose="02020603050405020304" pitchFamily="18" charset="0"/>
              </a:rPr>
              <a:t>mô Tiêu Tai Diên Thọ Dược Sư </a:t>
            </a:r>
            <a:r>
              <a:rPr lang="vi-VN" sz="3900" dirty="0" smtClean="0">
                <a:solidFill>
                  <a:schemeClr val="bg1"/>
                </a:solidFill>
                <a:latin typeface="Times New Roman" panose="02020603050405020304" pitchFamily="18" charset="0"/>
                <a:ea typeface="SimSun" pitchFamily="2" charset="-122"/>
                <a:cs typeface="Times New Roman" panose="02020603050405020304" pitchFamily="18" charset="0"/>
              </a:rPr>
              <a:t>Phật</a:t>
            </a:r>
            <a:r>
              <a:rPr lang="vi-VN" sz="1500" i="1" dirty="0" smtClean="0">
                <a:solidFill>
                  <a:srgbClr val="FFC000"/>
                </a:solidFill>
                <a:latin typeface="Times New Roman" panose="02020603050405020304" pitchFamily="18" charset="0"/>
                <a:ea typeface="SimSun" pitchFamily="2" charset="-122"/>
                <a:cs typeface="Times New Roman" panose="02020603050405020304" pitchFamily="18" charset="0"/>
              </a:rPr>
              <a:t>(3 </a:t>
            </a:r>
            <a:r>
              <a:rPr lang="vi-VN" sz="1500" i="1" dirty="0" smtClean="0">
                <a:solidFill>
                  <a:srgbClr val="FFC000"/>
                </a:solidFill>
                <a:latin typeface="Times New Roman" panose="02020603050405020304" pitchFamily="18" charset="0"/>
                <a:ea typeface="SimSun" pitchFamily="2" charset="-122"/>
                <a:cs typeface="Times New Roman" panose="02020603050405020304" pitchFamily="18" charset="0"/>
              </a:rPr>
              <a:t>lần)</a:t>
            </a:r>
          </a:p>
          <a:p>
            <a:pPr>
              <a:spcBef>
                <a:spcPts val="263"/>
              </a:spcBef>
            </a:pPr>
            <a:r>
              <a:rPr lang="zh-TW" altLang="en-US" sz="4000" dirty="0" smtClean="0">
                <a:solidFill>
                  <a:schemeClr val="bg1"/>
                </a:solidFill>
                <a:latin typeface="Times New Roman" pitchFamily="18" charset="0"/>
                <a:ea typeface="SimSun" pitchFamily="2" charset="-122"/>
              </a:rPr>
              <a:t>南  </a:t>
            </a:r>
            <a:r>
              <a:rPr lang="zh-TW" altLang="en-US" sz="4000" dirty="0">
                <a:solidFill>
                  <a:schemeClr val="bg1"/>
                </a:solidFill>
                <a:latin typeface="Times New Roman" pitchFamily="18" charset="0"/>
                <a:ea typeface="SimSun" pitchFamily="2" charset="-122"/>
              </a:rPr>
              <a:t>無 </a:t>
            </a:r>
            <a:r>
              <a:rPr lang="zh-TW" altLang="en-US" sz="4000" dirty="0" smtClean="0">
                <a:solidFill>
                  <a:schemeClr val="bg1"/>
                </a:solidFill>
                <a:latin typeface="Times New Roman" pitchFamily="18" charset="0"/>
                <a:ea typeface="SimSun" pitchFamily="2" charset="-122"/>
              </a:rPr>
              <a:t> 消  災  延  壽  藥  </a:t>
            </a:r>
            <a:r>
              <a:rPr lang="zh-TW" altLang="en-US" sz="4000" dirty="0">
                <a:solidFill>
                  <a:schemeClr val="bg1"/>
                </a:solidFill>
                <a:latin typeface="Times New Roman" pitchFamily="18" charset="0"/>
                <a:ea typeface="SimSun" pitchFamily="2" charset="-122"/>
              </a:rPr>
              <a:t>師 </a:t>
            </a:r>
            <a:r>
              <a:rPr lang="zh-TW" altLang="en-US" sz="4000" dirty="0" smtClean="0">
                <a:solidFill>
                  <a:schemeClr val="bg1"/>
                </a:solidFill>
                <a:latin typeface="Times New Roman" pitchFamily="18" charset="0"/>
                <a:ea typeface="SimSun" pitchFamily="2" charset="-122"/>
              </a:rPr>
              <a:t> 佛</a:t>
            </a:r>
            <a:r>
              <a:rPr lang="en-US" altLang="zh-TW" sz="4000" dirty="0" smtClean="0">
                <a:solidFill>
                  <a:schemeClr val="bg1"/>
                </a:solidFill>
                <a:latin typeface="Times New Roman" pitchFamily="18" charset="0"/>
                <a:ea typeface="SimSun" pitchFamily="2" charset="-122"/>
              </a:rPr>
              <a:t>.</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    (</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en-US" sz="4000" dirty="0">
              <a:solidFill>
                <a:schemeClr val="bg1"/>
              </a:solidFill>
              <a:latin typeface="Times New Roman" pitchFamily="18" charset="0"/>
              <a:ea typeface="SimSun" pitchFamily="2" charset="-122"/>
            </a:endParaRPr>
          </a:p>
        </p:txBody>
      </p:sp>
      <p:sp>
        <p:nvSpPr>
          <p:cNvPr id="3" name="Rectangle 2"/>
          <p:cNvSpPr/>
          <p:nvPr/>
        </p:nvSpPr>
        <p:spPr>
          <a:xfrm>
            <a:off x="1828872" y="2573781"/>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6553148" y="2573780"/>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6244786"/>
          </a:xfrm>
          <a:prstGeom prst="rect">
            <a:avLst/>
          </a:prstGeom>
          <a:noFill/>
          <a:ln w="9525">
            <a:noFill/>
            <a:miter lim="800000"/>
            <a:headEnd/>
            <a:tailEnd/>
          </a:ln>
        </p:spPr>
        <p:txBody>
          <a:bodyPr>
            <a:spAutoFit/>
          </a:bodyPr>
          <a:lstStyle/>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bạt đà phạt đế, bệ sát xã, cú lô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bệ lưu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ly, bát lạt bà, hát ra xà dã, đát tha yết đa da, a ra ha đế, tam miệu tam bột đà da. Đát điệt tha.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Án</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bệ sát thệ, bệ sát thệ, bệ sát xã, tam một yết đế.   Sa  bà   ha</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sz="15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1500" kern="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i="1" kern="0" dirty="0" smtClean="0">
                <a:solidFill>
                  <a:srgbClr val="FFC000"/>
                </a:solidFill>
                <a:latin typeface="Times New Roman" panose="02020603050405020304" pitchFamily="18" charset="0"/>
                <a:ea typeface="SimSun" pitchFamily="2" charset="-122"/>
                <a:cs typeface="Times New Roman" panose="02020603050405020304" pitchFamily="18" charset="0"/>
              </a:rPr>
              <a:t>(7 </a:t>
            </a:r>
            <a:r>
              <a:rPr lang="vi-VN" i="1" kern="0" dirty="0">
                <a:solidFill>
                  <a:srgbClr val="FFC000"/>
                </a:solidFill>
                <a:latin typeface="Times New Roman" panose="02020603050405020304" pitchFamily="18" charset="0"/>
                <a:ea typeface="SimSun" pitchFamily="2" charset="-122"/>
                <a:cs typeface="Times New Roman" panose="02020603050405020304" pitchFamily="18" charset="0"/>
              </a:rPr>
              <a:t>lần</a:t>
            </a:r>
            <a:r>
              <a:rPr lang="vi-VN" i="1" kern="0" dirty="0" smtClean="0">
                <a:solidFill>
                  <a:srgbClr val="FFC000"/>
                </a:solidFill>
                <a:latin typeface="Times New Roman" panose="02020603050405020304" pitchFamily="18" charset="0"/>
                <a:ea typeface="SimSun" pitchFamily="2" charset="-122"/>
                <a:cs typeface="Times New Roman" panose="02020603050405020304" pitchFamily="18" charset="0"/>
              </a:rPr>
              <a:t>)</a:t>
            </a:r>
            <a:endParaRPr lang="en-US" i="1" kern="0" dirty="0" smtClean="0">
              <a:solidFill>
                <a:srgbClr val="FFC000"/>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南 謨 薄 伽 伐 </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en-US" altLang="zh-TW"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鞞 殺 </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社</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窶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嚕 薜 琉 </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璃</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鉢 喇 婆 喝 囉 闍 也</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怛 他 揭 多 耶 阿 囉 喝 帝 三 藐 三 勃 陀 耶怛 姪 他</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唵 鞞 殺 逝 鞞 殺 逝 鞞 殺 社 三 沒 揭 帝</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a:solidFill>
                  <a:schemeClr val="bg1"/>
                </a:solidFill>
                <a:latin typeface="Times New Roman" panose="02020603050405020304" pitchFamily="18" charset="0"/>
                <a:ea typeface="SimSun" pitchFamily="2" charset="-122"/>
                <a:cs typeface="Times New Roman" panose="02020603050405020304" pitchFamily="18" charset="0"/>
              </a:rPr>
              <a:t>莎 婆 訶</a:t>
            </a:r>
            <a:r>
              <a:rPr lang="en-US" altLang="zh-TW" sz="4000" kern="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kern="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en-US" sz="4000" kern="0" dirty="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endParaRPr lang="vi-VN" i="1" kern="0" dirty="0">
              <a:solidFill>
                <a:srgbClr val="FFC000"/>
              </a:solidFill>
              <a:latin typeface="Times New Roman" panose="02020603050405020304" pitchFamily="18" charset="0"/>
              <a:ea typeface="SimSun" pitchFamily="2" charset="-122"/>
              <a:cs typeface="Times New Roman" panose="02020603050405020304" pitchFamily="18" charset="0"/>
            </a:endParaRPr>
          </a:p>
          <a:p>
            <a:pPr>
              <a:spcBef>
                <a:spcPts val="263"/>
              </a:spcBef>
            </a:pP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4188940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6738768"/>
          </a:xfrm>
          <a:prstGeom prst="rect">
            <a:avLst/>
          </a:prstGeom>
          <a:noFill/>
          <a:ln w="9525">
            <a:noFill/>
            <a:miter lim="800000"/>
            <a:headEnd/>
            <a:tailEnd/>
          </a:ln>
        </p:spPr>
        <p:txBody>
          <a:bodyPr>
            <a:spAutoFit/>
          </a:bodyPr>
          <a:lstStyle/>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Phật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quang chủ chiếu.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Bổn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mạng nguyên thần.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Tai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tinh thoái độ, phước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tinh  lâm. Cửu  diệu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bảo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trường sanh</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Vận hạn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hòa bình.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Phước thọ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vĩnh khang ninh</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佛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光  注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照</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本  命  元  神</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災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星  退  度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福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星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臨</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九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曜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保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長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生</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運  限  和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平</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福  壽  永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康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寜</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
        <p:nvSpPr>
          <p:cNvPr id="3" name="Rectangle 2"/>
          <p:cNvSpPr/>
          <p:nvPr/>
        </p:nvSpPr>
        <p:spPr>
          <a:xfrm>
            <a:off x="4572000" y="343635"/>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905070" y="989965"/>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8530042" y="403758"/>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838298" y="1486605"/>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5638772" y="1486605"/>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7185229" y="989964"/>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7011317" y="1581176"/>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838298" y="396177"/>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39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pPr lvl="0"/>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Tức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biến mãn thập phương. Tích nhật Da </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即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徧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滿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十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方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昔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日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耶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p>
          <a:p>
            <a:pPr lvl="0"/>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Du. </a:t>
            </a:r>
            <a:r>
              <a:rPr lang="vi-VN" altLang="ja-JP" sz="4100" i="1"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Miễn  nạn  tiêu  tai  chướng.</a:t>
            </a:r>
            <a:endParaRPr lang="vi-VN" altLang="ja-JP" sz="4100" i="1" dirty="0">
              <a:solidFill>
                <a:srgbClr val="FFFF00"/>
              </a:solidFill>
              <a:latin typeface="Times New Roman" panose="02020603050405020304" pitchFamily="18" charset="0"/>
              <a:ea typeface="SimSun" pitchFamily="2" charset="-122"/>
              <a:cs typeface="Times New Roman" panose="02020603050405020304" pitchFamily="18" charset="0"/>
            </a:endParaRP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輸</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免</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難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消</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災   障</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p>
          <a:p>
            <a:pPr lvl="0"/>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Nam  mô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 Hương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Vân  Cái  Bồ  Tát</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無</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香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雲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蓋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菩   薩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Ma      Ha     Tát. </a:t>
            </a:r>
            <a:r>
              <a:rPr lang="vi-VN" altLang="ja-JP" sz="4400" i="1"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altLang="ja-JP" i="1" dirty="0">
                <a:solidFill>
                  <a:srgbClr val="FFFF00"/>
                </a:solidFill>
                <a:latin typeface="Times New Roman" panose="02020603050405020304" pitchFamily="18" charset="0"/>
                <a:ea typeface="SimSun" pitchFamily="2" charset="-122"/>
                <a:cs typeface="Times New Roman" panose="02020603050405020304" pitchFamily="18" charset="0"/>
              </a:rPr>
              <a:t>(3 lần)</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訶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altLang="ja-JP" dirty="0">
                <a:solidFill>
                  <a:srgbClr val="FFFF00"/>
                </a:solidFill>
                <a:latin typeface="Times New Roman" panose="02020603050405020304" pitchFamily="18" charset="0"/>
                <a:ea typeface="SimSun" pitchFamily="2" charset="-122"/>
                <a:cs typeface="Times New Roman" panose="02020603050405020304" pitchFamily="18" charset="0"/>
              </a:rPr>
              <a:t> </a:t>
            </a:r>
          </a:p>
          <a:p>
            <a:endParaRPr lang="en-US" sz="2000" dirty="0">
              <a:solidFill>
                <a:schemeClr val="bg1"/>
              </a:solidFill>
              <a:latin typeface="Times New Roman" pitchFamily="18" charset="0"/>
              <a:ea typeface="SimSun" pitchFamily="2" charset="-122"/>
              <a:cs typeface="Times New Roman" panose="02020603050405020304" pitchFamily="18" charset="0"/>
            </a:endParaRPr>
          </a:p>
        </p:txBody>
      </p:sp>
      <p:sp>
        <p:nvSpPr>
          <p:cNvPr id="3" name="Rectangle 2"/>
          <p:cNvSpPr/>
          <p:nvPr/>
        </p:nvSpPr>
        <p:spPr>
          <a:xfrm>
            <a:off x="1981268" y="2876542"/>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62100" y="4171908"/>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725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392245"/>
          </a:xfrm>
          <a:prstGeom prst="rect">
            <a:avLst/>
          </a:prstGeom>
          <a:noFill/>
          <a:ln w="9525">
            <a:noFill/>
            <a:miter lim="800000"/>
            <a:headEnd/>
            <a:tailEnd/>
          </a:ln>
        </p:spPr>
        <p:txBody>
          <a:bodyPr>
            <a:spAutoFit/>
          </a:bodyPr>
          <a:lstStyle/>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Nguyện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tiêu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chướng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trừ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phiền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não</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Nguyện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đắc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trí  tuệ  chân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minh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liễu</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lvl="0">
              <a:lnSpc>
                <a:spcPct val="90000"/>
              </a:lnSpc>
              <a:spcBef>
                <a:spcPct val="20000"/>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Phổ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nguyện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tội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chướng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tất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tiêu trừ</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Thế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thế  thường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hành  Bồ  Tát  đạo</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願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消  三  障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除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煩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惱</a:t>
            </a:r>
            <a:r>
              <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lvl="0">
              <a:lnSpc>
                <a:spcPct val="90000"/>
              </a:lnSpc>
              <a:spcBef>
                <a:spcPct val="20000"/>
              </a:spcBef>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願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得  智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慧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真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明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了</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普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願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罪  障  悉  消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除</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世  世  常  行  菩  薩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道</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
        <p:nvSpPr>
          <p:cNvPr id="3" name="Rectangle 2"/>
          <p:cNvSpPr/>
          <p:nvPr/>
        </p:nvSpPr>
        <p:spPr>
          <a:xfrm>
            <a:off x="5309940" y="381754"/>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0177" y="1102681"/>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7543722" y="379888"/>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869545" y="1733004"/>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221085" y="1704008"/>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5654881" y="1011489"/>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8254187" y="1733004"/>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586316" y="381754"/>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431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4893647"/>
          </a:xfrm>
          <a:prstGeom prst="rect">
            <a:avLst/>
          </a:prstGeom>
          <a:noFill/>
          <a:ln w="9525">
            <a:noFill/>
            <a:miter lim="800000"/>
            <a:headEnd/>
            <a:tailEnd/>
          </a:ln>
        </p:spPr>
        <p:txBody>
          <a:bodyPr>
            <a:spAutoFit/>
          </a:bodyPr>
          <a:lstStyle/>
          <a:p>
            <a:pPr lvl="0" algn="ctr">
              <a:spcBef>
                <a:spcPts val="263"/>
              </a:spcBef>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VÃNG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SANH </a:t>
            </a: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LIÊN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VỊ CẦU </a:t>
            </a: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SIÊU</a:t>
            </a:r>
            <a:r>
              <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往 生 蓮 位 </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pl-PL" sz="4100" dirty="0">
                <a:solidFill>
                  <a:schemeClr val="bg1"/>
                </a:solidFill>
                <a:latin typeface="Times New Roman" panose="02020603050405020304" pitchFamily="18" charset="0"/>
                <a:ea typeface="SimSun" pitchFamily="2" charset="-122"/>
                <a:cs typeface="Times New Roman" panose="02020603050405020304" pitchFamily="18" charset="0"/>
              </a:rPr>
              <a:t>Nam mô  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a:t>
            </a:r>
            <a:r>
              <a:rPr lang="pl-PL" sz="4100" dirty="0" smtClean="0">
                <a:solidFill>
                  <a:schemeClr val="bg1"/>
                </a:solidFill>
                <a:latin typeface="Times New Roman" panose="02020603050405020304" pitchFamily="18" charset="0"/>
                <a:ea typeface="SimSun" pitchFamily="2" charset="-122"/>
                <a:cs typeface="Times New Roman" panose="02020603050405020304" pitchFamily="18" charset="0"/>
              </a:rPr>
              <a:t>i  </a:t>
            </a:r>
            <a:r>
              <a:rPr lang="pl-PL" sz="4100" dirty="0">
                <a:solidFill>
                  <a:schemeClr val="bg1"/>
                </a:solidFill>
                <a:latin typeface="Times New Roman" panose="02020603050405020304" pitchFamily="18" charset="0"/>
                <a:ea typeface="SimSun" pitchFamily="2" charset="-122"/>
                <a:cs typeface="Times New Roman" panose="02020603050405020304" pitchFamily="18" charset="0"/>
              </a:rPr>
              <a:t>Đà  </a:t>
            </a:r>
            <a:r>
              <a:rPr lang="pl-PL" sz="4100" dirty="0" smtClean="0">
                <a:solidFill>
                  <a:schemeClr val="bg1"/>
                </a:solidFill>
                <a:latin typeface="Times New Roman" panose="02020603050405020304" pitchFamily="18" charset="0"/>
                <a:ea typeface="SimSun" pitchFamily="2" charset="-122"/>
                <a:cs typeface="Times New Roman" panose="02020603050405020304" pitchFamily="18" charset="0"/>
              </a:rPr>
              <a:t>Phật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無  阿  彌  陀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佛</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vi-VN" sz="3800" dirty="0" smtClean="0">
                <a:solidFill>
                  <a:schemeClr val="bg1"/>
                </a:solidFill>
                <a:latin typeface="Times New Roman" pitchFamily="18" charset="0"/>
                <a:ea typeface="SimSun" pitchFamily="2" charset="-122"/>
              </a:rPr>
              <a:t>Nam </a:t>
            </a:r>
            <a:r>
              <a:rPr lang="vi-VN" sz="3800" dirty="0">
                <a:solidFill>
                  <a:schemeClr val="bg1"/>
                </a:solidFill>
                <a:latin typeface="Times New Roman" pitchFamily="18" charset="0"/>
                <a:ea typeface="SimSun" pitchFamily="2" charset="-122"/>
              </a:rPr>
              <a:t>mô Thanh Lương Địa Bồ Tát Ma Ha </a:t>
            </a:r>
            <a:r>
              <a:rPr lang="vi-VN" sz="3800" dirty="0" smtClean="0">
                <a:solidFill>
                  <a:schemeClr val="bg1"/>
                </a:solidFill>
                <a:latin typeface="Times New Roman" pitchFamily="18" charset="0"/>
                <a:ea typeface="SimSun" pitchFamily="2" charset="-122"/>
              </a:rPr>
              <a:t>Tát</a:t>
            </a:r>
            <a:r>
              <a:rPr lang="en-US" sz="3800" dirty="0" smtClean="0">
                <a:solidFill>
                  <a:schemeClr val="bg1"/>
                </a:solidFill>
                <a:latin typeface="Times New Roman" pitchFamily="18" charset="0"/>
                <a:ea typeface="SimSun" pitchFamily="2" charset="-122"/>
              </a:rPr>
              <a:t>      </a:t>
            </a:r>
            <a:endParaRPr lang="vi-VN" i="1" kern="0" dirty="0">
              <a:solidFill>
                <a:srgbClr val="FFC000"/>
              </a:solidFill>
              <a:latin typeface="Times New Roman" panose="02020603050405020304" pitchFamily="18" charset="0"/>
              <a:ea typeface="SimSun" pitchFamily="2" charset="-122"/>
              <a:cs typeface="Times New Roman" panose="02020603050405020304" pitchFamily="18" charset="0"/>
            </a:endParaRPr>
          </a:p>
          <a:p>
            <a:pPr lvl="0">
              <a:lnSpc>
                <a:spcPct val="90000"/>
              </a:lnSpc>
              <a:spcBef>
                <a:spcPct val="20000"/>
              </a:spcBef>
            </a:pPr>
            <a:endParaRPr lang="vi-VN" altLang="zh-TW" sz="1500" dirty="0" smtClean="0">
              <a:solidFill>
                <a:schemeClr val="bg1"/>
              </a:solidFill>
              <a:latin typeface="Times New Roman" pitchFamily="18" charset="0"/>
              <a:ea typeface="SimSun" pitchFamily="2" charset="-122"/>
            </a:endParaRPr>
          </a:p>
          <a:p>
            <a:pPr lvl="0">
              <a:lnSpc>
                <a:spcPct val="90000"/>
              </a:lnSpc>
              <a:spcBef>
                <a:spcPct val="20000"/>
              </a:spcBef>
            </a:pPr>
            <a:r>
              <a:rPr lang="zh-TW" altLang="en-US" sz="4100" dirty="0" smtClean="0">
                <a:solidFill>
                  <a:schemeClr val="bg1"/>
                </a:solidFill>
                <a:latin typeface="Times New Roman" pitchFamily="18" charset="0"/>
                <a:ea typeface="SimSun" pitchFamily="2" charset="-122"/>
              </a:rPr>
              <a:t>南 </a:t>
            </a:r>
            <a:r>
              <a:rPr lang="zh-TW" altLang="en-US" sz="4100" dirty="0">
                <a:solidFill>
                  <a:schemeClr val="bg1"/>
                </a:solidFill>
                <a:latin typeface="Times New Roman" pitchFamily="18" charset="0"/>
                <a:ea typeface="SimSun" pitchFamily="2" charset="-122"/>
              </a:rPr>
              <a:t>無 清 涼 地 菩 薩 摩 訶 薩</a:t>
            </a:r>
            <a:r>
              <a:rPr lang="en-US" altLang="zh-TW" sz="4100" dirty="0">
                <a:solidFill>
                  <a:schemeClr val="bg1"/>
                </a:solidFill>
                <a:latin typeface="Times New Roman" pitchFamily="18" charset="0"/>
                <a:ea typeface="SimSun" pitchFamily="2" charset="-122"/>
              </a:rPr>
              <a:t>. </a:t>
            </a:r>
            <a:r>
              <a:rPr lang="en-US" altLang="zh-TW" sz="4100" dirty="0" smtClean="0">
                <a:solidFill>
                  <a:schemeClr val="bg1"/>
                </a:solidFill>
                <a:latin typeface="Times New Roman" pitchFamily="18" charset="0"/>
                <a:ea typeface="SimSun" pitchFamily="2" charset="-122"/>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en-US" altLang="zh-TW" sz="4000" dirty="0">
              <a:solidFill>
                <a:schemeClr val="bg1"/>
              </a:solidFill>
              <a:latin typeface="Times New Roman" pitchFamily="18" charset="0"/>
              <a:ea typeface="SimSun" pitchFamily="2" charset="-122"/>
            </a:endParaRPr>
          </a:p>
          <a:p>
            <a:pPr lvl="0">
              <a:lnSpc>
                <a:spcPct val="90000"/>
              </a:lnSpc>
              <a:spcBef>
                <a:spcPct val="20000"/>
              </a:spcBef>
            </a:pPr>
            <a:endParaRPr lang="vi-VN" sz="1500" dirty="0" smtClean="0">
              <a:solidFill>
                <a:schemeClr val="bg1"/>
              </a:solidFill>
              <a:latin typeface="Times New Roman" pitchFamily="18" charset="0"/>
              <a:ea typeface="SimSun" pitchFamily="2" charset="-122"/>
            </a:endParaRPr>
          </a:p>
          <a:p>
            <a:pPr lvl="0">
              <a:lnSpc>
                <a:spcPct val="90000"/>
              </a:lnSpc>
              <a:spcBef>
                <a:spcPct val="20000"/>
              </a:spcBef>
            </a:pPr>
            <a:r>
              <a:rPr lang="vi-VN" sz="4000" dirty="0" smtClean="0">
                <a:solidFill>
                  <a:schemeClr val="bg1"/>
                </a:solidFill>
                <a:latin typeface="Times New Roman" pitchFamily="18" charset="0"/>
                <a:ea typeface="SimSun" pitchFamily="2" charset="-122"/>
              </a:rPr>
              <a:t>Nam </a:t>
            </a:r>
            <a:r>
              <a:rPr lang="vi-VN" sz="4000" dirty="0">
                <a:solidFill>
                  <a:schemeClr val="bg1"/>
                </a:solidFill>
                <a:latin typeface="Times New Roman" pitchFamily="18" charset="0"/>
                <a:ea typeface="SimSun" pitchFamily="2" charset="-122"/>
              </a:rPr>
              <a:t>mô Bát Nhã Hội Thượng Phật </a:t>
            </a:r>
            <a:r>
              <a:rPr lang="vi-VN" sz="4000" dirty="0" smtClean="0">
                <a:solidFill>
                  <a:schemeClr val="bg1"/>
                </a:solidFill>
                <a:latin typeface="Times New Roman" pitchFamily="18" charset="0"/>
                <a:ea typeface="SimSun" pitchFamily="2" charset="-122"/>
              </a:rPr>
              <a:t>Bồ Tát.  </a:t>
            </a:r>
            <a:endParaRPr lang="vi-VN" i="1" kern="0" dirty="0">
              <a:solidFill>
                <a:srgbClr val="FFC000"/>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zh-TW" altLang="en-US" sz="4100" dirty="0">
                <a:solidFill>
                  <a:schemeClr val="bg1"/>
                </a:solidFill>
                <a:latin typeface="Times New Roman" pitchFamily="18" charset="0"/>
                <a:ea typeface="SimSun" pitchFamily="2" charset="-122"/>
              </a:rPr>
              <a:t>南 無 般 若 會 上 佛 菩 薩</a:t>
            </a:r>
            <a:r>
              <a:rPr lang="en-US" altLang="zh-TW" sz="4100" dirty="0">
                <a:solidFill>
                  <a:schemeClr val="bg1"/>
                </a:solidFill>
                <a:latin typeface="Times New Roman" pitchFamily="18" charset="0"/>
                <a:ea typeface="SimSun" pitchFamily="2" charset="-122"/>
              </a:rPr>
              <a:t>. </a:t>
            </a:r>
            <a:r>
              <a:rPr lang="en-US" altLang="zh-TW" sz="4100" dirty="0" smtClean="0">
                <a:solidFill>
                  <a:schemeClr val="bg1"/>
                </a:solidFill>
                <a:latin typeface="Times New Roman" pitchFamily="18" charset="0"/>
                <a:ea typeface="SimSun" pitchFamily="2" charset="-122"/>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en-US" sz="4100" dirty="0">
              <a:solidFill>
                <a:schemeClr val="bg1"/>
              </a:solidFill>
              <a:latin typeface="Times New Roman" pitchFamily="18" charset="0"/>
              <a:ea typeface="SimSun" pitchFamily="2" charset="-122"/>
            </a:endParaRPr>
          </a:p>
        </p:txBody>
      </p:sp>
      <p:sp>
        <p:nvSpPr>
          <p:cNvPr id="3" name="Rectangle 2"/>
          <p:cNvSpPr/>
          <p:nvPr/>
        </p:nvSpPr>
        <p:spPr>
          <a:xfrm>
            <a:off x="1676476" y="2157520"/>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6857940" y="2157520"/>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8381900" y="2206033"/>
            <a:ext cx="65274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3 l</a:t>
            </a:r>
            <a:r>
              <a:rPr lang="vi-VN" i="1" dirty="0" smtClean="0">
                <a:solidFill>
                  <a:srgbClr val="FFC000"/>
                </a:solidFill>
                <a:latin typeface="Times New Roman" panose="02020603050405020304" pitchFamily="18" charset="0"/>
                <a:cs typeface="Times New Roman" panose="02020603050405020304" pitchFamily="18" charset="0"/>
              </a:rPr>
              <a:t>ần</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8381900" y="4095710"/>
            <a:ext cx="65274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3 l</a:t>
            </a:r>
            <a:r>
              <a:rPr lang="vi-VN" i="1" dirty="0" smtClean="0">
                <a:solidFill>
                  <a:srgbClr val="FFC000"/>
                </a:solidFill>
                <a:latin typeface="Times New Roman" panose="02020603050405020304" pitchFamily="18" charset="0"/>
                <a:cs typeface="Times New Roman" panose="02020603050405020304" pitchFamily="18" charset="0"/>
              </a:rPr>
              <a:t>ần</a:t>
            </a:r>
            <a:endParaRPr lang="en-US"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4477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132174"/>
          </a:xfrm>
          <a:prstGeom prst="rect">
            <a:avLst/>
          </a:prstGeom>
          <a:noFill/>
          <a:ln w="9525">
            <a:noFill/>
            <a:miter lim="800000"/>
            <a:headEnd/>
            <a:tailEnd/>
          </a:ln>
        </p:spPr>
        <p:txBody>
          <a:bodyPr>
            <a:spAutoFit/>
          </a:bodyPr>
          <a:lstStyle/>
          <a:p>
            <a:pPr>
              <a:lnSpc>
                <a:spcPct val="110000"/>
              </a:lnSpc>
            </a:pPr>
            <a:endParaRPr lang="en-US" sz="500" dirty="0">
              <a:solidFill>
                <a:schemeClr val="bg1"/>
              </a:solidFill>
              <a:latin typeface="SimSun" pitchFamily="2" charset="-122"/>
              <a:ea typeface="SimSun" pitchFamily="2" charset="-122"/>
            </a:endParaRPr>
          </a:p>
          <a:p>
            <a:pPr lvl="0">
              <a:spcBef>
                <a:spcPts val="263"/>
              </a:spcBef>
            </a:pPr>
            <a:r>
              <a:rPr lang="vi-VN" sz="2900" dirty="0">
                <a:solidFill>
                  <a:srgbClr val="FFFF00"/>
                </a:solidFill>
                <a:latin typeface="Times New Roman" panose="02020603050405020304" pitchFamily="18" charset="0"/>
                <a:ea typeface="SimSun" pitchFamily="2" charset="-122"/>
                <a:cs typeface="Times New Roman" panose="02020603050405020304" pitchFamily="18" charset="0"/>
              </a:rPr>
              <a:t>Bát Nhã Ba La Mật Đa Tâm Kinh -</a:t>
            </a:r>
            <a:r>
              <a:rPr lang="zh-TW" altLang="en-US" sz="2900" dirty="0">
                <a:solidFill>
                  <a:srgbClr val="FFFF00"/>
                </a:solidFill>
                <a:latin typeface="Times New Roman" panose="02020603050405020304" pitchFamily="18" charset="0"/>
                <a:ea typeface="SimSun" pitchFamily="2" charset="-122"/>
                <a:cs typeface="Times New Roman" panose="02020603050405020304" pitchFamily="18" charset="0"/>
              </a:rPr>
              <a:t>般 若 波 羅 蜜 多 心 經 </a:t>
            </a:r>
            <a:endParaRPr lang="vi-VN" sz="2900" dirty="0">
              <a:solidFill>
                <a:srgbClr val="FFFF00"/>
              </a:solidFill>
              <a:latin typeface="Times New Roman" panose="02020603050405020304" pitchFamily="18" charset="0"/>
              <a:ea typeface="SimSun" pitchFamily="2" charset="-122"/>
              <a:cs typeface="Times New Roman" panose="02020603050405020304" pitchFamily="18" charset="0"/>
            </a:endParaRPr>
          </a:p>
          <a:p>
            <a:pPr lvl="0">
              <a:spcBef>
                <a:spcPts val="263"/>
              </a:spcBef>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    Quán Tự Tại Bồ Tát hành thâm Bát Nhã Ba La Mật Đa thời, chiếu kiến ngũ uẩn giai không, độ nhất thiết khổ ách.  Xá Lợi Tử!  Sắc bất dị không, không bất dị sắc.  </a:t>
            </a:r>
          </a:p>
          <a:p>
            <a:pPr lvl="0">
              <a:spcBef>
                <a:spcPts val="263"/>
              </a:spcBef>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觀 自 在 菩 薩 行 深 波 若 波</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羅 蜜 多 時 照 見 五 蘊 皆 空</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度 一 切 苦 厄</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舍 利 子</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色 不 異 空</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空 不 異 色</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1921037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132174"/>
          </a:xfrm>
          <a:prstGeom prst="rect">
            <a:avLst/>
          </a:prstGeom>
          <a:noFill/>
          <a:ln w="9525">
            <a:noFill/>
            <a:miter lim="800000"/>
            <a:headEnd/>
            <a:tailEnd/>
          </a:ln>
        </p:spPr>
        <p:txBody>
          <a:bodyPr>
            <a:spAutoFit/>
          </a:bodyPr>
          <a:lstStyle/>
          <a:p>
            <a:pPr>
              <a:lnSpc>
                <a:spcPct val="110000"/>
              </a:lnSpc>
            </a:pPr>
            <a:endParaRPr lang="en-US" sz="500" dirty="0">
              <a:solidFill>
                <a:schemeClr val="bg1"/>
              </a:solidFill>
              <a:latin typeface="SimSun" pitchFamily="2" charset="-122"/>
              <a:ea typeface="SimSun" pitchFamily="2" charset="-122"/>
            </a:endParaRPr>
          </a:p>
          <a:p>
            <a:pPr lvl="0">
              <a:lnSpc>
                <a:spcPct val="110000"/>
              </a:lnSpc>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Sắc tức thị không, không tức thị sắc.  Thọ, tưởng, hành, thức diệc phục như thị.  Xá Lợi Tử!  Thị chư pháp không tướng, bất sanh,</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bất diệt, bất cấu, bất tịnh, bất tăng, </a:t>
            </a:r>
          </a:p>
          <a:p>
            <a:pPr lvl="0">
              <a:lnSpc>
                <a:spcPct val="110000"/>
              </a:lnSpc>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色 即 是 空</a:t>
            </a:r>
            <a:r>
              <a:rPr lang="en-US"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空 即 是 色</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受</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想</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行</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識 亦</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復 如 是</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舍 利 子 是 諸 法 空 相</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生</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滅</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垢</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淨</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不 增</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744266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327099"/>
          </a:xfrm>
          <a:prstGeom prst="rect">
            <a:avLst/>
          </a:prstGeom>
          <a:noFill/>
          <a:ln w="9525">
            <a:noFill/>
            <a:miter lim="800000"/>
            <a:headEnd/>
            <a:tailEnd/>
          </a:ln>
        </p:spPr>
        <p:txBody>
          <a:bodyPr>
            <a:spAutoFit/>
          </a:bodyPr>
          <a:lstStyle/>
          <a:p>
            <a:pPr lvl="0">
              <a:spcBef>
                <a:spcPts val="400"/>
              </a:spcBef>
            </a:pPr>
            <a:r>
              <a:rPr lang="vi-VN" sz="4100" kern="0" dirty="0" smtClean="0">
                <a:solidFill>
                  <a:srgbClr val="FFFFFF"/>
                </a:solidFill>
                <a:latin typeface="Times New Roman" panose="02020603050405020304" pitchFamily="18" charset="0"/>
                <a:ea typeface="SimSun" pitchFamily="2" charset="-122"/>
                <a:cs typeface="Times New Roman" panose="02020603050405020304" pitchFamily="18" charset="0"/>
              </a:rPr>
              <a:t>bất </a:t>
            </a: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giảm.  Thị cố không trung vô sắc, vô thọ, tưởng, hành, thức;  vô nhãn, nhĩ, tỷ, thiệt, thân, ý;  vô sắc, thanh, hương, vị, xúc, pháp;  vô nhãn giới, nãi chí vô ý thức giới; </a:t>
            </a:r>
          </a:p>
          <a:p>
            <a:pPr lvl="0">
              <a:spcBef>
                <a:spcPts val="400"/>
              </a:spcBef>
            </a:pP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不 減</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是 故 空 中 無 色</a:t>
            </a:r>
            <a:r>
              <a:rPr lang="vi-VN"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無 受</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想</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行</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識</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無 眼</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耳</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鼻</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舌</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身</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意</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無 色</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聲</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香</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味</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觸</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法</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眼 界</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乃 至 無</a:t>
            </a:r>
            <a:r>
              <a:rPr lang="vi-VN"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意 識 界</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kern="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1545710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191165"/>
          </a:xfrm>
          <a:prstGeom prst="rect">
            <a:avLst/>
          </a:prstGeom>
          <a:noFill/>
          <a:ln w="9525">
            <a:noFill/>
            <a:miter lim="800000"/>
            <a:headEnd/>
            <a:tailEnd/>
          </a:ln>
        </p:spPr>
        <p:txBody>
          <a:bodyPr>
            <a:spAutoFit/>
          </a:bodyPr>
          <a:lstStyle/>
          <a:p>
            <a:pPr lvl="0">
              <a:spcBef>
                <a:spcPts val="400"/>
              </a:spcBef>
            </a:pP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vô vô minh, diệc vô vô minh tận;  nãi chí vô lão tử, diệc vô lão tử tận;  vô khổ, tập, diệt, đạo;  vô trí, diệc vô đắc. Dĩ</a:t>
            </a:r>
            <a:r>
              <a:rPr 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vô sở</a:t>
            </a:r>
            <a:r>
              <a:rPr 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đắc cố,  Bồ Đề Tát Đỏa, y Bát Nhã Ba La Mật</a:t>
            </a:r>
            <a:r>
              <a:rPr 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spcBef>
                <a:spcPts val="400"/>
              </a:spcBef>
            </a:pP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無 無 明</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亦 無 無 明 盡</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乃 至 無 老 死</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亦 無 老 死 盡</a:t>
            </a:r>
            <a:r>
              <a:rPr lang="vi-VN"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無 苦 集 滅 道</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無 智</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亦 無 得</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以 無 所 得 故</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菩 提 薩 埵</a:t>
            </a:r>
            <a:r>
              <a:rPr lang="en-US" altLang="zh-TW"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依 般 若 波 羅 蜜 </a:t>
            </a:r>
            <a:endParaRPr lang="vi-VN" sz="4100" kern="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37804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4644861"/>
          </a:xfrm>
          <a:prstGeom prst="rect">
            <a:avLst/>
          </a:prstGeom>
          <a:noFill/>
          <a:ln w="9525">
            <a:noFill/>
            <a:miter lim="800000"/>
            <a:headEnd/>
            <a:tailEnd/>
          </a:ln>
        </p:spPr>
        <p:txBody>
          <a:bodyPr>
            <a:spAutoFit/>
          </a:bodyPr>
          <a:lstStyle/>
          <a:p>
            <a:pPr>
              <a:lnSpc>
                <a:spcPct val="110000"/>
              </a:lnSpc>
            </a:pPr>
            <a:endParaRPr lang="en-US" sz="500" dirty="0">
              <a:solidFill>
                <a:schemeClr val="bg1"/>
              </a:solidFill>
              <a:latin typeface="SimSun" pitchFamily="2" charset="-122"/>
              <a:ea typeface="SimSun" pitchFamily="2" charset="-122"/>
            </a:endParaRPr>
          </a:p>
          <a:p>
            <a:pPr lvl="0">
              <a:spcBef>
                <a:spcPts val="238"/>
              </a:spcBef>
            </a:pP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Đa cố, tâm vô quái ngại, vô quái ngại cố, vô hữu khủng bố</a:t>
            </a:r>
            <a:r>
              <a:rPr lang="en-US" sz="4100" kern="0" dirty="0">
                <a:solidFill>
                  <a:srgbClr val="FFFFFF"/>
                </a:solidFill>
                <a:latin typeface="Times New Roman" panose="02020603050405020304" pitchFamily="18" charset="0"/>
                <a:ea typeface="SimSun" pitchFamily="2" charset="-122"/>
                <a:cs typeface="Times New Roman" panose="02020603050405020304" pitchFamily="18" charset="0"/>
              </a:rPr>
              <a:t>,</a:t>
            </a: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 viễn ly điên đảo mộng tưởng, cứu cánh Niết Bàn.  Tam thế chư Phật  y Bát Nhã Ba La Mật Đa cố đắc  </a:t>
            </a:r>
          </a:p>
          <a:p>
            <a:pPr lvl="0">
              <a:spcBef>
                <a:spcPts val="238"/>
              </a:spcBef>
            </a:pPr>
            <a:r>
              <a:rPr lang="zh-TW" altLang="en-US" sz="4100" kern="0" dirty="0">
                <a:solidFill>
                  <a:srgbClr val="FFFFFF"/>
                </a:solidFill>
                <a:latin typeface="Times New Roman" pitchFamily="18" charset="0"/>
                <a:ea typeface="SimSun" pitchFamily="2" charset="-122"/>
              </a:rPr>
              <a:t>多 故</a:t>
            </a:r>
            <a:r>
              <a:rPr lang="en-US" altLang="zh-TW" sz="4100" kern="0" dirty="0">
                <a:solidFill>
                  <a:srgbClr val="FFFFFF"/>
                </a:solidFill>
                <a:latin typeface="Times New Roman" pitchFamily="18" charset="0"/>
                <a:ea typeface="SimSun" pitchFamily="2" charset="-122"/>
              </a:rPr>
              <a:t>, </a:t>
            </a:r>
            <a:r>
              <a:rPr lang="zh-TW" altLang="en-US" sz="4100" kern="0" dirty="0">
                <a:solidFill>
                  <a:srgbClr val="FFFFFF"/>
                </a:solidFill>
                <a:latin typeface="Times New Roman" pitchFamily="18" charset="0"/>
                <a:ea typeface="SimSun" pitchFamily="2" charset="-122"/>
              </a:rPr>
              <a:t>心 無 罣 礙 無 罣 礙 故</a:t>
            </a:r>
            <a:r>
              <a:rPr lang="en-US" altLang="zh-TW" sz="4100" kern="0" dirty="0">
                <a:solidFill>
                  <a:srgbClr val="FFFFFF"/>
                </a:solidFill>
                <a:latin typeface="Times New Roman" pitchFamily="18" charset="0"/>
                <a:ea typeface="SimSun" pitchFamily="2" charset="-122"/>
              </a:rPr>
              <a:t>, </a:t>
            </a:r>
            <a:r>
              <a:rPr lang="zh-TW" altLang="en-US" sz="4100" kern="0" dirty="0">
                <a:solidFill>
                  <a:srgbClr val="FFFFFF"/>
                </a:solidFill>
                <a:latin typeface="Times New Roman" pitchFamily="18" charset="0"/>
                <a:ea typeface="SimSun" pitchFamily="2" charset="-122"/>
              </a:rPr>
              <a:t>無 有 恐 怖 遠 離 顛 倒 夢 想 究 竟 涅 盤</a:t>
            </a:r>
            <a:r>
              <a:rPr lang="en-US" altLang="zh-TW" sz="4100" kern="0" dirty="0">
                <a:solidFill>
                  <a:srgbClr val="FFFFFF"/>
                </a:solidFill>
                <a:latin typeface="Times New Roman" pitchFamily="18" charset="0"/>
                <a:ea typeface="SimSun" pitchFamily="2" charset="-122"/>
              </a:rPr>
              <a:t>, </a:t>
            </a:r>
            <a:r>
              <a:rPr lang="zh-TW" altLang="en-US" sz="4100" kern="0" dirty="0">
                <a:solidFill>
                  <a:srgbClr val="FFFFFF"/>
                </a:solidFill>
                <a:latin typeface="Times New Roman" pitchFamily="18" charset="0"/>
                <a:ea typeface="SimSun" pitchFamily="2" charset="-122"/>
              </a:rPr>
              <a:t>三 世 諸 佛 依 波 若 波 羅 蜜 多 故 得</a:t>
            </a:r>
            <a:endParaRPr lang="en-US" sz="4100" kern="0" dirty="0">
              <a:solidFill>
                <a:srgbClr val="FFFFFF"/>
              </a:solidFill>
              <a:latin typeface="Times New Roman" pitchFamily="18" charset="0"/>
              <a:ea typeface="SimSun" pitchFamily="2" charset="-122"/>
            </a:endParaRPr>
          </a:p>
        </p:txBody>
      </p:sp>
    </p:spTree>
    <p:extLst>
      <p:ext uri="{BB962C8B-B14F-4D97-AF65-F5344CB8AC3E}">
        <p14:creationId xmlns:p14="http://schemas.microsoft.com/office/powerpoint/2010/main" val="2839626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EE32C5EA-AE8B-4745-B1E4-9C6DE1FA9B84}" type="slidenum">
              <a:rPr lang="en-US" sz="1200">
                <a:solidFill>
                  <a:srgbClr val="898989"/>
                </a:solidFill>
                <a:ea typeface="SimSun" pitchFamily="2" charset="-122"/>
              </a:rPr>
              <a:pPr algn="r"/>
              <a:t>27</a:t>
            </a:fld>
            <a:endParaRPr lang="en-US" sz="1200">
              <a:solidFill>
                <a:srgbClr val="898989"/>
              </a:solidFill>
              <a:ea typeface="SimSun" pitchFamily="2" charset="-122"/>
            </a:endParaRPr>
          </a:p>
        </p:txBody>
      </p:sp>
      <p:sp>
        <p:nvSpPr>
          <p:cNvPr id="18435" name="Content Placeholder 2"/>
          <p:cNvSpPr>
            <a:spLocks noGrp="1" noChangeArrowheads="1"/>
          </p:cNvSpPr>
          <p:nvPr>
            <p:ph idx="4294967295"/>
          </p:nvPr>
        </p:nvSpPr>
        <p:spPr>
          <a:xfrm>
            <a:off x="0" y="-238920"/>
            <a:ext cx="9144000" cy="5249005"/>
          </a:xfrm>
          <a:noFill/>
        </p:spPr>
        <p:txBody>
          <a:bodyPr/>
          <a:lstStyle/>
          <a:p>
            <a:pPr marL="0" indent="0" eaLnBrk="1" hangingPunct="1">
              <a:lnSpc>
                <a:spcPct val="90000"/>
              </a:lnSpc>
              <a:buFont typeface="Arial" pitchFamily="34" charset="0"/>
              <a:buNone/>
            </a:pPr>
            <a:endParaRPr lang="en-US" sz="900" b="1" dirty="0" smtClean="0">
              <a:solidFill>
                <a:schemeClr val="bg1"/>
              </a:solidFill>
              <a:latin typeface="SimSun" pitchFamily="2" charset="-122"/>
              <a:ea typeface="SimSun" pitchFamily="2" charset="-122"/>
            </a:endParaRPr>
          </a:p>
          <a:p>
            <a:pPr marL="0" lvl="0" indent="0" eaLnBrk="1" hangingPunct="1">
              <a:spcBef>
                <a:spcPts val="238"/>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A Nậu Đa La Tam Miệu Tam Bồ Đề.  Cố tri Bát Nhã Ba La Mật Đa, thị đại thần chú, thị đại minh chú, thị vô thượng chú, thị vô </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đ</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ẳng</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đẳng chú, năng trừ nhất thiết khổ, </a:t>
            </a:r>
          </a:p>
          <a:p>
            <a:pPr marL="0" lvl="0" indent="0" eaLnBrk="1" hangingPunct="1">
              <a:spcBef>
                <a:spcPts val="238"/>
              </a:spcBef>
              <a:buNone/>
            </a:pPr>
            <a:r>
              <a:rPr lang="zh-TW" altLang="en-US" sz="4100" dirty="0">
                <a:solidFill>
                  <a:srgbClr val="FFFFFF"/>
                </a:solidFill>
                <a:latin typeface="Times New Roman" pitchFamily="18" charset="0"/>
                <a:ea typeface="SimSun" pitchFamily="2" charset="-122"/>
              </a:rPr>
              <a:t>阿 藐 多 羅 三 藐 三 菩 提</a:t>
            </a:r>
            <a:r>
              <a:rPr lang="en-US" altLang="zh-TW" sz="4100" dirty="0">
                <a:solidFill>
                  <a:srgbClr val="FFFFFF"/>
                </a:solidFill>
                <a:latin typeface="Times New Roman" pitchFamily="18" charset="0"/>
                <a:ea typeface="SimSun" pitchFamily="2" charset="-122"/>
              </a:rPr>
              <a:t>, </a:t>
            </a:r>
            <a:r>
              <a:rPr lang="zh-TW" altLang="en-US" sz="4100" dirty="0">
                <a:solidFill>
                  <a:srgbClr val="FFFFFF"/>
                </a:solidFill>
                <a:latin typeface="Times New Roman" pitchFamily="18" charset="0"/>
                <a:ea typeface="SimSun" pitchFamily="2" charset="-122"/>
              </a:rPr>
              <a:t>故 知 波 若 波 羅 蜜 多</a:t>
            </a:r>
            <a:r>
              <a:rPr lang="en-US" altLang="zh-TW" sz="4100" dirty="0">
                <a:solidFill>
                  <a:srgbClr val="FFFFFF"/>
                </a:solidFill>
                <a:latin typeface="Times New Roman" pitchFamily="18" charset="0"/>
                <a:ea typeface="SimSun" pitchFamily="2" charset="-122"/>
              </a:rPr>
              <a:t>, </a:t>
            </a:r>
            <a:r>
              <a:rPr lang="zh-TW" altLang="en-US" sz="4100" dirty="0">
                <a:solidFill>
                  <a:srgbClr val="FFFFFF"/>
                </a:solidFill>
                <a:latin typeface="Times New Roman" pitchFamily="18" charset="0"/>
                <a:ea typeface="SimSun" pitchFamily="2" charset="-122"/>
              </a:rPr>
              <a:t>是 大 神 咒 是 大 明 咒</a:t>
            </a:r>
            <a:r>
              <a:rPr lang="en-US" altLang="zh-TW" sz="4100" dirty="0">
                <a:solidFill>
                  <a:srgbClr val="FFFFFF"/>
                </a:solidFill>
                <a:latin typeface="Times New Roman" pitchFamily="18" charset="0"/>
                <a:ea typeface="SimSun" pitchFamily="2" charset="-122"/>
              </a:rPr>
              <a:t>, </a:t>
            </a:r>
            <a:r>
              <a:rPr lang="zh-TW" altLang="en-US" sz="4100" dirty="0">
                <a:solidFill>
                  <a:srgbClr val="FFFFFF"/>
                </a:solidFill>
                <a:latin typeface="Times New Roman" pitchFamily="18" charset="0"/>
                <a:ea typeface="SimSun" pitchFamily="2" charset="-122"/>
              </a:rPr>
              <a:t>是 無 上 咒</a:t>
            </a:r>
            <a:r>
              <a:rPr lang="en-US" altLang="zh-TW" sz="4100" dirty="0">
                <a:solidFill>
                  <a:srgbClr val="FFFFFF"/>
                </a:solidFill>
                <a:latin typeface="Times New Roman" pitchFamily="18" charset="0"/>
                <a:ea typeface="SimSun" pitchFamily="2" charset="-122"/>
              </a:rPr>
              <a:t>, </a:t>
            </a:r>
            <a:r>
              <a:rPr lang="zh-TW" altLang="en-US" sz="4100" dirty="0">
                <a:solidFill>
                  <a:srgbClr val="FFFFFF"/>
                </a:solidFill>
                <a:latin typeface="Times New Roman" pitchFamily="18" charset="0"/>
                <a:ea typeface="SimSun" pitchFamily="2" charset="-122"/>
              </a:rPr>
              <a:t>是 無 等 等 咒</a:t>
            </a:r>
            <a:r>
              <a:rPr lang="en-US" altLang="zh-TW" sz="4100" dirty="0">
                <a:solidFill>
                  <a:srgbClr val="FFFFFF"/>
                </a:solidFill>
                <a:latin typeface="Times New Roman" pitchFamily="18" charset="0"/>
                <a:ea typeface="SimSun" pitchFamily="2" charset="-122"/>
              </a:rPr>
              <a:t>, </a:t>
            </a:r>
            <a:r>
              <a:rPr lang="zh-TW" altLang="en-US" sz="4100" dirty="0">
                <a:solidFill>
                  <a:srgbClr val="FFFFFF"/>
                </a:solidFill>
                <a:latin typeface="Times New Roman" pitchFamily="18" charset="0"/>
                <a:ea typeface="SimSun" pitchFamily="2" charset="-122"/>
              </a:rPr>
              <a:t>能 除 一 切 苦 </a:t>
            </a:r>
            <a:endParaRPr lang="en-US" sz="4100" dirty="0">
              <a:solidFill>
                <a:srgbClr val="FFFFFF"/>
              </a:solidFill>
              <a:latin typeface="Times New Roman" pitchFamily="18" charset="0"/>
              <a:ea typeface="SimSun" pitchFamily="2"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noChangeArrowheads="1"/>
          </p:cNvSpPr>
          <p:nvPr>
            <p:ph idx="4294967295"/>
          </p:nvPr>
        </p:nvSpPr>
        <p:spPr>
          <a:xfrm>
            <a:off x="0" y="0"/>
            <a:ext cx="9220200" cy="5143500"/>
          </a:xfrm>
          <a:noFill/>
        </p:spPr>
        <p:txBody>
          <a:bodyPr/>
          <a:lstStyle/>
          <a:p>
            <a:pPr marL="0" lvl="0" indent="0" eaLnBrk="1" hangingPunct="1">
              <a:spcBef>
                <a:spcPts val="238"/>
              </a:spcBef>
              <a:buNone/>
            </a:pP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chân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thật bất hư. </a:t>
            </a:r>
            <a:r>
              <a:rPr 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Cố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thuyết Bát Nhã Ba La Mật Đa</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chú</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 tức thuyết chú viết:</a:t>
            </a:r>
          </a:p>
          <a:p>
            <a:pPr marL="0" indent="0" eaLnBrk="1" hangingPunct="1">
              <a:spcBef>
                <a:spcPts val="238"/>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Yết  đế,  yết  đế,  ba  la  yết  đế,  ba  la  tăng  yết  đế,  Bồ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Đề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tát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bà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ha.   </a:t>
            </a:r>
          </a:p>
          <a:p>
            <a:pPr marL="0" lvl="0" indent="0" eaLnBrk="1" hangingPunct="1">
              <a:spcBef>
                <a:spcPts val="238"/>
              </a:spcBef>
              <a:buNone/>
            </a:pPr>
            <a:r>
              <a:rPr lang="ja-JP"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真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實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虛</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ts val="238"/>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故 說 波 若 波 羅 蜜 多</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咒</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即 說 咒 曰</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spcBef>
                <a:spcPts val="238"/>
              </a:spcBef>
              <a:buNone/>
            </a:pPr>
            <a:r>
              <a:rPr lang="zh-TW" altLang="en-US" sz="4100" dirty="0" smtClean="0">
                <a:solidFill>
                  <a:srgbClr val="FFFFFF"/>
                </a:solidFill>
                <a:latin typeface="SimSun" pitchFamily="2" charset="-122"/>
                <a:ea typeface="SimSun" pitchFamily="2" charset="-122"/>
              </a:rPr>
              <a:t>揭 </a:t>
            </a:r>
            <a:r>
              <a:rPr lang="zh-TW" altLang="en-US" sz="4100" dirty="0">
                <a:solidFill>
                  <a:srgbClr val="FFFFFF"/>
                </a:solidFill>
                <a:latin typeface="SimSun" pitchFamily="2" charset="-122"/>
                <a:ea typeface="SimSun" pitchFamily="2" charset="-122"/>
              </a:rPr>
              <a:t>諦</a:t>
            </a:r>
            <a:r>
              <a:rPr lang="en-US" altLang="zh-TW" sz="4100" dirty="0">
                <a:solidFill>
                  <a:srgbClr val="FFFFFF"/>
                </a:solidFill>
                <a:latin typeface="SimSun" pitchFamily="2" charset="-122"/>
                <a:ea typeface="SimSun" pitchFamily="2" charset="-122"/>
              </a:rPr>
              <a:t>, </a:t>
            </a:r>
            <a:r>
              <a:rPr lang="zh-TW" altLang="en-US" sz="4100" dirty="0">
                <a:solidFill>
                  <a:srgbClr val="FFFFFF"/>
                </a:solidFill>
                <a:latin typeface="SimSun" pitchFamily="2" charset="-122"/>
                <a:ea typeface="SimSun" pitchFamily="2" charset="-122"/>
              </a:rPr>
              <a:t>揭 諦</a:t>
            </a:r>
            <a:r>
              <a:rPr lang="en-US" altLang="zh-TW" sz="4100" dirty="0">
                <a:solidFill>
                  <a:srgbClr val="FFFFFF"/>
                </a:solidFill>
                <a:latin typeface="SimSun" pitchFamily="2" charset="-122"/>
                <a:ea typeface="SimSun" pitchFamily="2" charset="-122"/>
              </a:rPr>
              <a:t>, </a:t>
            </a:r>
            <a:r>
              <a:rPr lang="zh-TW" altLang="en-US" sz="4100" dirty="0">
                <a:solidFill>
                  <a:srgbClr val="FFFFFF"/>
                </a:solidFill>
                <a:latin typeface="SimSun" pitchFamily="2" charset="-122"/>
                <a:ea typeface="SimSun" pitchFamily="2" charset="-122"/>
              </a:rPr>
              <a:t>波 羅 揭 諦</a:t>
            </a:r>
            <a:r>
              <a:rPr lang="en-US" altLang="zh-TW" sz="4100" dirty="0">
                <a:solidFill>
                  <a:srgbClr val="FFFFFF"/>
                </a:solidFill>
                <a:latin typeface="SimSun" pitchFamily="2" charset="-122"/>
                <a:ea typeface="SimSun" pitchFamily="2" charset="-122"/>
              </a:rPr>
              <a:t>, </a:t>
            </a:r>
            <a:r>
              <a:rPr lang="zh-TW" altLang="en-US" sz="4100" dirty="0">
                <a:solidFill>
                  <a:srgbClr val="FFFFFF"/>
                </a:solidFill>
                <a:latin typeface="SimSun" pitchFamily="2" charset="-122"/>
                <a:ea typeface="SimSun" pitchFamily="2" charset="-122"/>
              </a:rPr>
              <a:t>波 羅 僧 揭 諦</a:t>
            </a:r>
            <a:r>
              <a:rPr lang="vi-VN" altLang="zh-TW" sz="4100" dirty="0">
                <a:solidFill>
                  <a:srgbClr val="FFFFFF"/>
                </a:solidFill>
                <a:latin typeface="SimSun" pitchFamily="2" charset="-122"/>
                <a:ea typeface="SimSun" pitchFamily="2" charset="-122"/>
              </a:rPr>
              <a:t>, </a:t>
            </a:r>
            <a:r>
              <a:rPr lang="zh-TW" altLang="en-US" sz="4100" dirty="0">
                <a:solidFill>
                  <a:srgbClr val="FFFFFF"/>
                </a:solidFill>
                <a:latin typeface="SimSun" pitchFamily="2" charset="-122"/>
                <a:ea typeface="SimSun" pitchFamily="2" charset="-122"/>
              </a:rPr>
              <a:t>菩 提 薩 婆 訶</a:t>
            </a:r>
            <a:r>
              <a:rPr lang="en-US" altLang="zh-TW" sz="4100" dirty="0">
                <a:solidFill>
                  <a:srgbClr val="FFFFFF"/>
                </a:solidFill>
                <a:latin typeface="SimSun" pitchFamily="2" charset="-122"/>
                <a:ea typeface="SimSun" pitchFamily="2" charset="-122"/>
              </a:rPr>
              <a:t>. </a:t>
            </a:r>
            <a:endParaRPr lang="vi-VN" altLang="zh-TW" sz="4100" dirty="0">
              <a:solidFill>
                <a:srgbClr val="FFFFFF"/>
              </a:solidFill>
              <a:latin typeface="SimSun" pitchFamily="2" charset="-122"/>
              <a:ea typeface="SimSun" pitchFamily="2" charset="-122"/>
            </a:endParaRPr>
          </a:p>
          <a:p>
            <a:pPr marL="0" lvl="0" indent="0" eaLnBrk="1" hangingPunct="1">
              <a:spcBef>
                <a:spcPts val="238"/>
              </a:spcBef>
              <a:buNone/>
            </a:pPr>
            <a:endParaRPr lang="en-US" sz="4100" dirty="0" smtClean="0">
              <a:solidFill>
                <a:schemeClr val="bg1"/>
              </a:solidFill>
              <a:latin typeface="Times New Roman" pitchFamily="18" charset="0"/>
              <a:ea typeface="SimSun" pitchFamily="2"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lvl="0" indent="0" eaLnBrk="1" hangingPunct="1">
              <a:lnSpc>
                <a:spcPct val="85000"/>
              </a:lnSpc>
              <a:spcBef>
                <a:spcPts val="200"/>
              </a:spcBef>
              <a:buNone/>
            </a:pPr>
            <a:r>
              <a:rPr lang="en-US" altLang="zh-TW" sz="3800" dirty="0" smtClean="0">
                <a:solidFill>
                  <a:srgbClr val="FFFFFF"/>
                </a:solidFill>
                <a:latin typeface="Times New Roman" panose="02020603050405020304" pitchFamily="18" charset="0"/>
                <a:ea typeface="SimSun" pitchFamily="2" charset="-122"/>
                <a:cs typeface="Times New Roman" panose="02020603050405020304" pitchFamily="18" charset="0"/>
              </a:rPr>
              <a:t>Nam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mô</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bà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dạ</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tha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già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dạ</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địa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dạ</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tha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rị</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đô</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bà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tỳ</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rị</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tất</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đam</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bà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tỳ. A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rị</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tỳ ca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lan</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đế</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A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rị</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tỳ ca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lan</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già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di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nị</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già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già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na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chỉ</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đa</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ca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lệ</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Sa </a:t>
            </a:r>
            <a:r>
              <a:rPr lang="en-US" altLang="zh-TW" sz="3800" dirty="0" err="1">
                <a:solidFill>
                  <a:srgbClr val="FFFFFF"/>
                </a:solidFill>
                <a:latin typeface="Times New Roman" panose="02020603050405020304" pitchFamily="18" charset="0"/>
                <a:ea typeface="SimSun" pitchFamily="2" charset="-122"/>
                <a:cs typeface="Times New Roman" panose="02020603050405020304" pitchFamily="18" charset="0"/>
              </a:rPr>
              <a:t>bà</a:t>
            </a:r>
            <a:r>
              <a:rPr lang="en-US" altLang="zh-TW" sz="3800" dirty="0">
                <a:solidFill>
                  <a:srgbClr val="FFFFFF"/>
                </a:solidFill>
                <a:latin typeface="Times New Roman" panose="02020603050405020304" pitchFamily="18" charset="0"/>
                <a:ea typeface="SimSun" pitchFamily="2" charset="-122"/>
                <a:cs typeface="Times New Roman" panose="02020603050405020304" pitchFamily="18" charset="0"/>
              </a:rPr>
              <a:t> ha   </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(3 </a:t>
            </a:r>
            <a:r>
              <a:rPr lang="en-US" altLang="zh-TW" sz="1800" dirty="0" err="1">
                <a:solidFill>
                  <a:srgbClr val="FFC000"/>
                </a:solidFill>
                <a:latin typeface="Times New Roman" panose="02020603050405020304" pitchFamily="18" charset="0"/>
                <a:ea typeface="SimSun" pitchFamily="2" charset="-122"/>
                <a:cs typeface="Times New Roman" panose="02020603050405020304" pitchFamily="18" charset="0"/>
              </a:rPr>
              <a:t>lần</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南 無 阿 彌 多 婆 夜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哆 他 伽 多 夜</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哆地夜他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阿彌利 都婆毗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阿彌利 哆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悉耽婆毗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阿彌唎哆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毗迦蘭 帝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lnSpc>
                <a:spcPct val="85000"/>
              </a:lnSpc>
              <a:spcBef>
                <a:spcPts val="200"/>
              </a:spcBef>
              <a:buNone/>
            </a:pP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阿 彌 唎 哆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毗 迦 蘭 多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伽 彌 腻</a:t>
            </a:r>
          </a:p>
          <a:p>
            <a:pPr marL="0" lvl="0" indent="0" eaLnBrk="1" hangingPunct="1">
              <a:lnSpc>
                <a:spcPct val="85000"/>
              </a:lnSpc>
              <a:spcBef>
                <a:spcPts val="200"/>
              </a:spcBef>
              <a:buNone/>
            </a:pP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伽伽那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枳多迦利  </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娑婆訶    </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zh-TW" altLang="en-US" sz="18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 </a:t>
            </a:r>
            <a:endParaRPr lang="zh-TW" altLang="en-US" sz="1800" dirty="0">
              <a:solidFill>
                <a:srgbClr val="FFC000"/>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pPr lvl="0" algn="ctr">
              <a:lnSpc>
                <a:spcPct val="85000"/>
              </a:lnSpc>
              <a:spcBef>
                <a:spcPts val="200"/>
              </a:spcBef>
            </a:pPr>
            <a:r>
              <a:rPr lang="vi-VN" altLang="ja-JP" sz="2000" kern="0" dirty="0">
                <a:solidFill>
                  <a:srgbClr val="FFFF00"/>
                </a:solidFill>
                <a:latin typeface="Times New Roman" panose="02020603050405020304" pitchFamily="18" charset="0"/>
                <a:ea typeface="SimSun" pitchFamily="2" charset="-122"/>
                <a:cs typeface="Times New Roman" panose="02020603050405020304" pitchFamily="18" charset="0"/>
              </a:rPr>
              <a:t>LƯ  HƯƠNG  TÁN  -  </a:t>
            </a:r>
            <a:r>
              <a:rPr lang="ja-JP" altLang="en-US" sz="2000" kern="0" dirty="0">
                <a:solidFill>
                  <a:srgbClr val="FFFF00"/>
                </a:solidFill>
                <a:latin typeface="Times New Roman" panose="02020603050405020304" pitchFamily="18" charset="0"/>
                <a:ea typeface="SimSun" pitchFamily="2" charset="-122"/>
                <a:cs typeface="Times New Roman" panose="02020603050405020304" pitchFamily="18" charset="0"/>
              </a:rPr>
              <a:t>爐  香  讚  </a:t>
            </a:r>
            <a:r>
              <a:rPr lang="en-US" altLang="ja-JP" sz="2000" kern="0" dirty="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altLang="ja-JP" sz="2000" kern="0" dirty="0">
              <a:solidFill>
                <a:srgbClr val="FFFF00"/>
              </a:solidFill>
              <a:latin typeface="Times New Roman" panose="02020603050405020304" pitchFamily="18" charset="0"/>
              <a:ea typeface="SimSun" pitchFamily="2" charset="-122"/>
              <a:cs typeface="Times New Roman" panose="02020603050405020304" pitchFamily="18" charset="0"/>
            </a:endParaRPr>
          </a:p>
          <a:p>
            <a:pPr lvl="0">
              <a:lnSpc>
                <a:spcPct val="85000"/>
              </a:lnSpc>
              <a:spcBef>
                <a:spcPts val="200"/>
              </a:spcBef>
            </a:pP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Lư  hương  sạ  nhiệt, Pháp giới mông huân</a:t>
            </a:r>
          </a:p>
          <a:p>
            <a:pPr lvl="0">
              <a:lnSpc>
                <a:spcPct val="85000"/>
              </a:lnSpc>
              <a:spcBef>
                <a:spcPts val="200"/>
              </a:spcBef>
            </a:pP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爐     香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乍    爇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法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界   蒙</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熏</a:t>
            </a:r>
            <a:endPar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lnSpc>
                <a:spcPct val="85000"/>
              </a:lnSpc>
              <a:spcBef>
                <a:spcPts val="200"/>
              </a:spcBef>
            </a:pP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Chư  Phật  hải  hội  tất  diêu  văn. </a:t>
            </a:r>
          </a:p>
          <a:p>
            <a:pPr lvl="0">
              <a:lnSpc>
                <a:spcPct val="85000"/>
              </a:lnSpc>
              <a:spcBef>
                <a:spcPts val="200"/>
              </a:spcBef>
            </a:pP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諸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佛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海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會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悉</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遙</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聞</a:t>
            </a:r>
            <a:endPar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lnSpc>
                <a:spcPct val="85000"/>
              </a:lnSpc>
              <a:spcBef>
                <a:spcPts val="200"/>
              </a:spcBef>
            </a:pP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Tùy   xứ   kiết   tường   vân,  Thành  ý</a:t>
            </a:r>
          </a:p>
          <a:p>
            <a:pPr lvl="0">
              <a:lnSpc>
                <a:spcPct val="85000"/>
              </a:lnSpc>
              <a:spcBef>
                <a:spcPts val="200"/>
              </a:spcBef>
            </a:pP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隨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處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結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祥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雲</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誠</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意 </a:t>
            </a:r>
            <a:endPar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lnSpc>
                <a:spcPct val="85000"/>
              </a:lnSpc>
              <a:spcBef>
                <a:spcPts val="200"/>
              </a:spcBef>
            </a:pP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phương   ân,  </a:t>
            </a:r>
            <a:r>
              <a:rPr lang="vi-VN" sz="4100" kern="0" dirty="0">
                <a:solidFill>
                  <a:srgbClr val="FFFFFF"/>
                </a:solidFill>
                <a:latin typeface="Times New Roman" panose="02020603050405020304" pitchFamily="18" charset="0"/>
                <a:ea typeface="SimSun" pitchFamily="2" charset="-122"/>
                <a:cs typeface="Times New Roman" panose="02020603050405020304" pitchFamily="18" charset="0"/>
              </a:rPr>
              <a:t>Chư  Phật  hiện  toàn  thân.</a:t>
            </a:r>
            <a:endPar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lnSpc>
                <a:spcPct val="85000"/>
              </a:lnSpc>
              <a:spcBef>
                <a:spcPts val="200"/>
              </a:spcBef>
            </a:pP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方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殷</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諸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佛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現   </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 全</a:t>
            </a:r>
            <a:r>
              <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kern="0" dirty="0">
                <a:solidFill>
                  <a:srgbClr val="FFFFFF"/>
                </a:solidFill>
                <a:latin typeface="Times New Roman" panose="02020603050405020304" pitchFamily="18" charset="0"/>
                <a:ea typeface="SimSun" pitchFamily="2" charset="-122"/>
                <a:cs typeface="Times New Roman" panose="02020603050405020304" pitchFamily="18" charset="0"/>
              </a:rPr>
              <a:t>身</a:t>
            </a:r>
            <a:endParaRPr lang="vi-VN" altLang="ja-JP" sz="4100" kern="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en-US" sz="2000" dirty="0">
              <a:solidFill>
                <a:schemeClr val="bg1"/>
              </a:solidFill>
              <a:latin typeface="Times New Roman"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452026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indent="0" eaLnBrk="1" hangingPunct="1">
              <a:lnSpc>
                <a:spcPct val="90000"/>
              </a:lnSpc>
              <a:buFont typeface="Arial" pitchFamily="34" charset="0"/>
              <a:buNone/>
            </a:pPr>
            <a:endParaRPr lang="en-US" sz="700" b="1" dirty="0" smtClean="0">
              <a:solidFill>
                <a:schemeClr val="bg1"/>
              </a:solidFill>
              <a:ea typeface="SimSun" pitchFamily="2" charset="-122"/>
            </a:endParaRPr>
          </a:p>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BIẾN THỰC CHÂN NGÔN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變 食 真 言 </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a:t>
            </a:r>
            <a:r>
              <a:rPr lang="en-US" sz="4100" dirty="0" err="1">
                <a:solidFill>
                  <a:srgbClr val="FFFFFF"/>
                </a:solidFill>
                <a:latin typeface="Times New Roman" panose="02020603050405020304" pitchFamily="18" charset="0"/>
                <a:ea typeface="SimSun" pitchFamily="2" charset="-122"/>
                <a:cs typeface="Times New Roman" panose="02020603050405020304" pitchFamily="18" charset="0"/>
              </a:rPr>
              <a:t>sa</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qua tan </a:t>
            </a:r>
            <a:r>
              <a:rPr lang="en-US" sz="4100" dirty="0" err="1">
                <a:solidFill>
                  <a:srgbClr val="FFFFFF"/>
                </a:solidFill>
                <a:latin typeface="Times New Roman" panose="02020603050405020304" pitchFamily="18" charset="0"/>
                <a:ea typeface="SimSun" pitchFamily="2" charset="-122"/>
                <a:cs typeface="Times New Roman" panose="02020603050405020304" pitchFamily="18" charset="0"/>
              </a:rPr>
              <a:t>tha</a:t>
            </a:r>
            <a:r>
              <a:rPr lang="en-US" sz="4100" dirty="0">
                <a:solidFill>
                  <a:srgbClr val="FFFFFF"/>
                </a:solidFill>
                <a:latin typeface="Times New Roman" panose="02020603050405020304" pitchFamily="18" charset="0"/>
                <a:ea typeface="SimSun" pitchFamily="2" charset="-122"/>
                <a:cs typeface="Times New Roman" panose="02020603050405020304" pitchFamily="18" charset="0"/>
              </a:rPr>
              <a:t> d</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ê to.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Qua lu chư ty.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Án,  San bô la,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San bô la hung.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a:t>
            </a:r>
          </a:p>
          <a:p>
            <a:pPr marL="0" lvl="0" indent="0" eaLnBrk="1" hangingPunct="1">
              <a:lnSpc>
                <a:spcPct val="85000"/>
              </a:lnSpc>
              <a:spcBef>
                <a:spcPts val="200"/>
              </a:spcBef>
              <a:buNone/>
            </a:pPr>
            <a:endParaRPr lang="vi-VN" altLang="ja-JP" sz="2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無  薩  嚩  怛  他  誐  哆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嚧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枳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帝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唵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跋 囉</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跋 囉   吽</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20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7743926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CAM  LỘ  THỦY  CHÂN  NGÔN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甘 露 水 真 言 </a:t>
            </a:r>
          </a:p>
          <a:p>
            <a:pPr marL="0" lvl="0" indent="0" eaLnBrk="1" hangingPunct="1">
              <a:lnSpc>
                <a:spcPct val="85000"/>
              </a:lnSpc>
              <a:spcBef>
                <a:spcPts val="200"/>
              </a:spcBef>
              <a:buNone/>
            </a:pPr>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su lu pô dê.  Tan tha dê to dê.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Tan chư tha.   Án,  Su lu,  Su lu,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Bô la su lu,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Bô la su lu, so pô hơ.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a:t>
            </a:r>
          </a:p>
          <a:p>
            <a:pPr marL="0" lvl="0" indent="0" eaLnBrk="1" hangingPunct="1">
              <a:lnSpc>
                <a:spcPct val="85000"/>
              </a:lnSpc>
              <a:spcBef>
                <a:spcPts val="200"/>
              </a:spcBef>
              <a:buNone/>
            </a:pPr>
            <a:endParaRPr lang="vi-VN" altLang="ja-JP"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無 蘇 嚕 婆 耶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怛 他 誐 多 耶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怛  姪  他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唵   蘇 嚕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蘇 嚕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鉢 囉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蘇 嚕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鉢 囉 蘇 嚕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娑 婆 訶</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20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20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2000" dirty="0" smtClean="0">
                <a:solidFill>
                  <a:srgbClr val="FFC000"/>
                </a:solidFill>
                <a:latin typeface="Times New Roman" panose="02020603050405020304" pitchFamily="18" charset="0"/>
                <a:ea typeface="SimSun" pitchFamily="2" charset="-122"/>
                <a:cs typeface="Times New Roman" panose="02020603050405020304" pitchFamily="18" charset="0"/>
              </a:rPr>
              <a:t>)</a:t>
            </a:r>
            <a:endParaRPr lang="vi-VN" sz="15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32540533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lvl="0" indent="0" algn="ctr" eaLnBrk="1" hangingPunct="1">
              <a:lnSpc>
                <a:spcPct val="85000"/>
              </a:lnSpc>
              <a:spcBef>
                <a:spcPts val="200"/>
              </a:spcBef>
              <a:buNone/>
            </a:pPr>
            <a:endPar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algn="ctr" eaLnBrk="1" hangingPunct="1">
              <a:lnSpc>
                <a:spcPct val="85000"/>
              </a:lnSpc>
              <a:spcBef>
                <a:spcPts val="200"/>
              </a:spcBef>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PHỔ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CÚNG DƯỜNG CHÂN NGÔN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普供養真言</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algn="ctr" eaLnBrk="1" hangingPunct="1">
              <a:lnSpc>
                <a:spcPct val="85000"/>
              </a:lnSpc>
              <a:spcBef>
                <a:spcPts val="200"/>
              </a:spcBef>
              <a:buNone/>
            </a:pP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altLang="zh-TW" sz="2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Án, dê dê nan,  San pô qua, </a:t>
            </a: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pha rư la, hung. </a:t>
            </a:r>
            <a:r>
              <a:rPr lang="vi-VN" altLang="zh-TW" sz="18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lần)  </a:t>
            </a:r>
          </a:p>
          <a:p>
            <a:pPr marL="0" lvl="0" indent="0" eaLnBrk="1" hangingPunct="1">
              <a:lnSpc>
                <a:spcPct val="85000"/>
              </a:lnSpc>
              <a:spcBef>
                <a:spcPts val="200"/>
              </a:spcBef>
              <a:buNone/>
            </a:pP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唵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曩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三 婆 嚩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伐</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日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囉  斛</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ja-JP"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ja-JP" altLang="en-US" sz="18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ja-JP"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vi-VN" altLang="zh-TW" sz="18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ja-JP" sz="18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10858887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lvl="0" indent="0" algn="ctr" eaLnBrk="1" hangingPunct="1">
              <a:lnSpc>
                <a:spcPct val="85000"/>
              </a:lnSpc>
              <a:spcBef>
                <a:spcPts val="200"/>
              </a:spcBef>
              <a:buNone/>
            </a:pPr>
            <a:r>
              <a:rPr lang="en-US" altLang="zh-TW" sz="2000" dirty="0">
                <a:solidFill>
                  <a:srgbClr val="FFFF00"/>
                </a:solidFill>
                <a:latin typeface="Times New Roman" panose="02020603050405020304" pitchFamily="18" charset="0"/>
                <a:ea typeface="SimSun" pitchFamily="2" charset="-122"/>
                <a:cs typeface="Times New Roman" panose="02020603050405020304" pitchFamily="18" charset="0"/>
              </a:rPr>
              <a:t>LIÊN TRÌ TÁN</a:t>
            </a:r>
            <a:r>
              <a:rPr lang="vi-VN" altLang="zh-TW" sz="2000" dirty="0">
                <a:solidFill>
                  <a:srgbClr val="FFFF00"/>
                </a:solidFill>
                <a:latin typeface="Times New Roman" panose="02020603050405020304" pitchFamily="18" charset="0"/>
                <a:ea typeface="SimSun" pitchFamily="2" charset="-122"/>
                <a:cs typeface="Times New Roman" panose="02020603050405020304" pitchFamily="18" charset="0"/>
              </a:rPr>
              <a:t>  -  </a:t>
            </a:r>
            <a:r>
              <a:rPr lang="zh-TW" altLang="en-US" sz="2000" dirty="0">
                <a:solidFill>
                  <a:srgbClr val="FFFF00"/>
                </a:solidFill>
                <a:latin typeface="Times New Roman" panose="02020603050405020304" pitchFamily="18" charset="0"/>
                <a:ea typeface="SimSun" pitchFamily="2" charset="-122"/>
                <a:cs typeface="Times New Roman" panose="02020603050405020304" pitchFamily="18" charset="0"/>
              </a:rPr>
              <a:t>蓮 池 讚 </a:t>
            </a:r>
            <a:endParaRPr lang="vi-VN"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Liên  </a:t>
            </a:r>
            <a:r>
              <a:rPr lang="en-US"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Trì   </a:t>
            </a: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Hải   Hội   </a:t>
            </a:r>
            <a:r>
              <a:rPr lang="en-US"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Di  </a:t>
            </a: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Đà  Như  Lai.</a:t>
            </a:r>
          </a:p>
          <a:p>
            <a:pPr marL="0" lvl="0" indent="0" eaLnBrk="1" hangingPunct="1">
              <a:spcBef>
                <a:spcPct val="0"/>
              </a:spcBef>
              <a:buNone/>
            </a:pP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Quán   </a:t>
            </a:r>
            <a:r>
              <a:rPr lang="en-US"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Âm   </a:t>
            </a: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Thế   Chí   tọa   Liên   đài.</a:t>
            </a:r>
          </a:p>
          <a:p>
            <a:pPr marL="0" lvl="0" indent="0" eaLnBrk="1" hangingPunct="1">
              <a:spcBef>
                <a:spcPct val="0"/>
              </a:spcBef>
              <a:buNone/>
            </a:pP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Tiếp   </a:t>
            </a:r>
            <a:r>
              <a:rPr lang="en-US"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dẫn   </a:t>
            </a: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thượng   kim   </a:t>
            </a:r>
            <a:r>
              <a:rPr lang="en-US"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200" kern="1200" dirty="0" smtClean="0">
                <a:solidFill>
                  <a:srgbClr val="FFFFFF"/>
                </a:solidFill>
                <a:latin typeface="Times New Roman" panose="02020603050405020304" pitchFamily="18" charset="0"/>
                <a:ea typeface="SimSun" pitchFamily="2" charset="-122"/>
                <a:cs typeface="Times New Roman" panose="02020603050405020304" pitchFamily="18" charset="0"/>
              </a:rPr>
              <a:t>giai</a:t>
            </a:r>
            <a:r>
              <a:rPr lang="vi-VN" sz="4200" kern="1200" dirty="0">
                <a:solidFill>
                  <a:srgbClr val="FFFFFF"/>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spcBef>
                <a:spcPct val="0"/>
              </a:spcBef>
              <a:buNone/>
            </a:pPr>
            <a:r>
              <a:rPr lang="vi-VN" sz="4100" kern="1200" dirty="0">
                <a:solidFill>
                  <a:srgbClr val="FFFFFF"/>
                </a:solidFill>
                <a:latin typeface="Times New Roman" panose="02020603050405020304" pitchFamily="18" charset="0"/>
                <a:ea typeface="SimSun" pitchFamily="2" charset="-122"/>
                <a:cs typeface="Times New Roman" panose="02020603050405020304" pitchFamily="18" charset="0"/>
              </a:rPr>
              <a:t>Đại </a:t>
            </a:r>
            <a:r>
              <a:rPr lang="vi-VN" sz="4100" kern="1200" dirty="0" smtClean="0">
                <a:solidFill>
                  <a:srgbClr val="FFFFFF"/>
                </a:solidFill>
                <a:latin typeface="Times New Roman" panose="02020603050405020304" pitchFamily="18" charset="0"/>
                <a:ea typeface="SimSun" pitchFamily="2" charset="-122"/>
                <a:cs typeface="Times New Roman" panose="02020603050405020304" pitchFamily="18" charset="0"/>
              </a:rPr>
              <a:t>thệ hoằng khai</a:t>
            </a:r>
            <a:r>
              <a:rPr lang="en-US" sz="4100" kern="1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kern="1200" dirty="0" smtClean="0">
                <a:solidFill>
                  <a:srgbClr val="FFFFFF"/>
                </a:solidFill>
                <a:latin typeface="Times New Roman" panose="02020603050405020304" pitchFamily="18" charset="0"/>
                <a:ea typeface="SimSun" pitchFamily="2" charset="-122"/>
                <a:cs typeface="Times New Roman" panose="02020603050405020304" pitchFamily="18" charset="0"/>
              </a:rPr>
              <a:t>Phổ </a:t>
            </a:r>
            <a:r>
              <a:rPr lang="vi-VN" sz="4100" kern="1200" dirty="0">
                <a:solidFill>
                  <a:srgbClr val="FFFFFF"/>
                </a:solidFill>
                <a:latin typeface="Times New Roman" panose="02020603050405020304" pitchFamily="18" charset="0"/>
                <a:ea typeface="SimSun" pitchFamily="2" charset="-122"/>
                <a:cs typeface="Times New Roman" panose="02020603050405020304" pitchFamily="18" charset="0"/>
              </a:rPr>
              <a:t>nguyện </a:t>
            </a:r>
            <a:r>
              <a:rPr lang="vi-VN" sz="4100" kern="1200" dirty="0" smtClean="0">
                <a:solidFill>
                  <a:srgbClr val="FFFFFF"/>
                </a:solidFill>
                <a:latin typeface="Times New Roman" panose="02020603050405020304" pitchFamily="18" charset="0"/>
                <a:ea typeface="SimSun" pitchFamily="2" charset="-122"/>
                <a:cs typeface="Times New Roman" panose="02020603050405020304" pitchFamily="18" charset="0"/>
              </a:rPr>
              <a:t>ly trần ai</a:t>
            </a:r>
            <a:r>
              <a:rPr lang="vi-VN" sz="4100" kern="1200" dirty="0">
                <a:solidFill>
                  <a:srgbClr val="FFFFFF"/>
                </a:solidFill>
                <a:latin typeface="Times New Roman" panose="02020603050405020304" pitchFamily="18" charset="0"/>
                <a:ea typeface="SimSun" pitchFamily="2" charset="-122"/>
                <a:cs typeface="Times New Roman" panose="02020603050405020304" pitchFamily="18" charset="0"/>
              </a:rPr>
              <a:t>.</a:t>
            </a:r>
            <a:endParaRPr lang="en-US" sz="4100" kern="1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200" dirty="0" smtClean="0">
                <a:solidFill>
                  <a:srgbClr val="FFFFFF"/>
                </a:solidFill>
                <a:latin typeface="Times New Roman" panose="02020603050405020304" pitchFamily="18" charset="0"/>
                <a:ea typeface="SimSun" pitchFamily="2" charset="-122"/>
                <a:cs typeface="Times New Roman" panose="02020603050405020304" pitchFamily="18" charset="0"/>
              </a:rPr>
              <a:t>蓮 </a:t>
            </a:r>
            <a:r>
              <a:rPr lang="vi-VN" altLang="zh-TW" sz="42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池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海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會</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彌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陀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如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來</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a:t>
            </a:r>
            <a:endPar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觀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音</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勢</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至</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坐</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蓮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臺</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接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引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上</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金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階</a:t>
            </a:r>
            <a:r>
              <a:rPr lang="vi-VN" altLang="zh-TW" sz="4200" dirty="0" smtClean="0">
                <a:solidFill>
                  <a:srgbClr val="FFFFFF"/>
                </a:solidFill>
                <a:latin typeface="Times New Roman" panose="02020603050405020304" pitchFamily="18" charset="0"/>
                <a:ea typeface="SimSun" pitchFamily="2" charset="-122"/>
                <a:cs typeface="Times New Roman" panose="02020603050405020304" pitchFamily="18" charset="0"/>
              </a:rPr>
              <a:t>.</a:t>
            </a:r>
            <a:endParaRPr lang="en-US" altLang="zh-TW" sz="42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200" dirty="0">
                <a:solidFill>
                  <a:srgbClr val="FFFFFF"/>
                </a:solidFill>
                <a:latin typeface="Times New Roman" panose="02020603050405020304" pitchFamily="18" charset="0"/>
                <a:ea typeface="SimSun" pitchFamily="2" charset="-122"/>
                <a:cs typeface="Times New Roman" panose="02020603050405020304" pitchFamily="18" charset="0"/>
              </a:rPr>
              <a:t>大 </a:t>
            </a:r>
            <a:r>
              <a:rPr lang="vi-VN" altLang="ja-JP"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200" dirty="0">
                <a:solidFill>
                  <a:srgbClr val="FFFFFF"/>
                </a:solidFill>
                <a:latin typeface="Times New Roman" panose="02020603050405020304" pitchFamily="18" charset="0"/>
                <a:ea typeface="SimSun" pitchFamily="2" charset="-122"/>
                <a:cs typeface="Times New Roman" panose="02020603050405020304" pitchFamily="18" charset="0"/>
              </a:rPr>
              <a:t>誓 </a:t>
            </a:r>
            <a:r>
              <a:rPr lang="vi-VN" altLang="ja-JP"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弘</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 開</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普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願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離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塵 </a:t>
            </a:r>
            <a:r>
              <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埃</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endParaRPr lang="vi-VN"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endParaRPr lang="vi-VN" sz="4100" kern="1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2000" kern="1200" dirty="0">
                <a:solidFill>
                  <a:srgbClr val="FFFFFF"/>
                </a:solidFill>
                <a:latin typeface="Times New Roman" panose="02020603050405020304" pitchFamily="18" charset="0"/>
                <a:ea typeface="SimSun" pitchFamily="2" charset="-122"/>
                <a:cs typeface="Times New Roman" panose="02020603050405020304" pitchFamily="18" charset="0"/>
              </a:rPr>
              <a:t>  </a:t>
            </a:r>
          </a:p>
        </p:txBody>
      </p:sp>
      <p:sp>
        <p:nvSpPr>
          <p:cNvPr id="3" name="Rectangle 2"/>
          <p:cNvSpPr/>
          <p:nvPr/>
        </p:nvSpPr>
        <p:spPr>
          <a:xfrm>
            <a:off x="4588958" y="595529"/>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8384390" y="801870"/>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269748" y="1278859"/>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055671" y="1930622"/>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5486376" y="1972449"/>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055671" y="665301"/>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8229504" y="1440441"/>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7047314" y="1930622"/>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lvl="0" indent="0" algn="ctr" eaLnBrk="1" hangingPunct="1">
              <a:lnSpc>
                <a:spcPct val="85000"/>
              </a:lnSpc>
              <a:spcBef>
                <a:spcPts val="200"/>
              </a:spcBef>
              <a:buNone/>
            </a:pPr>
            <a:r>
              <a:rPr lang="vi-VN" altLang="zh-TW" sz="2000" dirty="0">
                <a:solidFill>
                  <a:srgbClr val="FFFF00"/>
                </a:solidFill>
                <a:latin typeface="Times New Roman" panose="02020603050405020304" pitchFamily="18" charset="0"/>
                <a:ea typeface="SimSun" pitchFamily="2" charset="-122"/>
                <a:cs typeface="Times New Roman" panose="02020603050405020304" pitchFamily="18" charset="0"/>
              </a:rPr>
              <a:t>HỒI HƯỚNG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迴 向 </a:t>
            </a:r>
            <a:endParaRPr lang="vi-VN" altLang="zh-TW"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Nguyện  </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sanh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Tây </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Phương tịnh độ</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trung</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4000" dirty="0">
                <a:solidFill>
                  <a:srgbClr val="FFFFFF"/>
                </a:solidFill>
                <a:latin typeface="Times New Roman" panose="02020603050405020304" pitchFamily="18" charset="0"/>
                <a:ea typeface="SimSun" pitchFamily="2" charset="-122"/>
                <a:cs typeface="Times New Roman" panose="02020603050405020304" pitchFamily="18" charset="0"/>
              </a:rPr>
              <a:t>Cửu  </a:t>
            </a:r>
            <a:r>
              <a:rPr lang="en-US" sz="40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rgbClr val="FFFFFF"/>
                </a:solidFill>
                <a:latin typeface="Times New Roman" panose="02020603050405020304" pitchFamily="18" charset="0"/>
                <a:ea typeface="SimSun" pitchFamily="2" charset="-122"/>
                <a:cs typeface="Times New Roman" panose="02020603050405020304" pitchFamily="18" charset="0"/>
              </a:rPr>
              <a:t>phẩm  </a:t>
            </a:r>
            <a:r>
              <a:rPr lang="vi-VN" sz="4000" dirty="0">
                <a:solidFill>
                  <a:srgbClr val="FFFFFF"/>
                </a:solidFill>
                <a:latin typeface="Times New Roman" panose="02020603050405020304" pitchFamily="18" charset="0"/>
                <a:ea typeface="SimSun" pitchFamily="2" charset="-122"/>
                <a:cs typeface="Times New Roman" panose="02020603050405020304" pitchFamily="18" charset="0"/>
              </a:rPr>
              <a:t>Liên  hoa  vi  </a:t>
            </a:r>
            <a:r>
              <a:rPr lang="en-US" sz="40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rgbClr val="FFFFFF"/>
                </a:solidFill>
                <a:latin typeface="Times New Roman" panose="02020603050405020304" pitchFamily="18" charset="0"/>
                <a:ea typeface="SimSun" pitchFamily="2" charset="-122"/>
                <a:cs typeface="Times New Roman" panose="02020603050405020304" pitchFamily="18" charset="0"/>
              </a:rPr>
              <a:t>phụ  </a:t>
            </a:r>
            <a:r>
              <a:rPr lang="vi-VN" sz="4000" dirty="0">
                <a:solidFill>
                  <a:srgbClr val="FFFFFF"/>
                </a:solidFill>
                <a:latin typeface="Times New Roman" panose="02020603050405020304" pitchFamily="18" charset="0"/>
                <a:ea typeface="SimSun" pitchFamily="2" charset="-122"/>
                <a:cs typeface="Times New Roman" panose="02020603050405020304" pitchFamily="18" charset="0"/>
              </a:rPr>
              <a:t>mẫu.</a:t>
            </a:r>
            <a:endParaRPr lang="en-US" sz="4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Hoa  </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khai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kiến  Phật  ngộ  </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vô  </a:t>
            </a: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sanh. </a:t>
            </a:r>
          </a:p>
          <a:p>
            <a:pPr marL="0" lvl="0" indent="0" eaLnBrk="1" hangingPunct="1">
              <a:lnSpc>
                <a:spcPct val="85000"/>
              </a:lnSpc>
              <a:spcBef>
                <a:spcPts val="200"/>
              </a:spcBef>
              <a:buNone/>
            </a:pPr>
            <a:r>
              <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rPr>
              <a:t>Bất  thoái  Bồ  Tát  vi  bạn  lữ. </a:t>
            </a:r>
          </a:p>
          <a:p>
            <a:pPr marL="0" lvl="0" indent="0" eaLnBrk="1" hangingPunct="1">
              <a:lnSpc>
                <a:spcPct val="85000"/>
              </a:lnSpc>
              <a:spcBef>
                <a:spcPts val="200"/>
              </a:spcBef>
              <a:buNone/>
            </a:pPr>
            <a:endParaRPr lang="en-US" altLang="ja-JP" sz="20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願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生  西  方  淨  土  中</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九  品  蓮  華  為  父  母 </a:t>
            </a:r>
            <a:endParaRPr lang="vi-VN" altLang="zh-TW"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花  開  見  佛  悟  無  生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不  退  菩  薩  為  伴  侶</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endParaRPr lang="en-US"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
        <p:nvSpPr>
          <p:cNvPr id="3" name="Rectangle 2"/>
          <p:cNvSpPr/>
          <p:nvPr/>
        </p:nvSpPr>
        <p:spPr>
          <a:xfrm>
            <a:off x="3875282" y="557889"/>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467524" y="664692"/>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990694" y="1042766"/>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914496" y="1581176"/>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5333980" y="1074237"/>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5714970" y="1581176"/>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676476" y="514404"/>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8002526" y="1747661"/>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6779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lvl="0" indent="0" eaLnBrk="1" hangingPunct="1">
              <a:lnSpc>
                <a:spcPct val="85000"/>
              </a:lnSpc>
              <a:spcBef>
                <a:spcPts val="200"/>
              </a:spcBef>
              <a:buNone/>
            </a:pPr>
            <a:r>
              <a:rPr lang="pl-PL" sz="4200" dirty="0">
                <a:solidFill>
                  <a:srgbClr val="FFFFFF"/>
                </a:solidFill>
                <a:latin typeface="Times New Roman" panose="02020603050405020304" pitchFamily="18" charset="0"/>
                <a:ea typeface="SimSun" pitchFamily="2" charset="-122"/>
                <a:cs typeface="Times New Roman" panose="02020603050405020304" pitchFamily="18" charset="0"/>
              </a:rPr>
              <a:t>Nam  mô  A  </a:t>
            </a: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D</a:t>
            </a:r>
            <a:r>
              <a:rPr lang="pl-PL" sz="4200" dirty="0">
                <a:solidFill>
                  <a:srgbClr val="FFFFFF"/>
                </a:solidFill>
                <a:latin typeface="Times New Roman" panose="02020603050405020304" pitchFamily="18" charset="0"/>
                <a:ea typeface="SimSun" pitchFamily="2" charset="-122"/>
                <a:cs typeface="Times New Roman" panose="02020603050405020304" pitchFamily="18" charset="0"/>
              </a:rPr>
              <a:t>i  Đà  Phật</a:t>
            </a:r>
            <a:r>
              <a:rPr lang="en-US" sz="4200" dirty="0">
                <a:solidFill>
                  <a:srgbClr val="FFFFFF"/>
                </a:solidFill>
                <a:latin typeface="Times New Roman" panose="02020603050405020304" pitchFamily="18" charset="0"/>
                <a:ea typeface="SimSun" pitchFamily="2" charset="-122"/>
                <a:cs typeface="Times New Roman" panose="02020603050405020304" pitchFamily="18" charset="0"/>
              </a:rPr>
              <a:t>..</a:t>
            </a:r>
            <a:r>
              <a:rPr lang="pl-PL" sz="4200" dirty="0">
                <a:solidFill>
                  <a:srgbClr val="FFFFFF"/>
                </a:solidFill>
                <a:latin typeface="Times New Roman" panose="02020603050405020304" pitchFamily="18" charset="0"/>
                <a:ea typeface="SimSun" pitchFamily="2" charset="-122"/>
                <a:cs typeface="Times New Roman" panose="02020603050405020304" pitchFamily="18" charset="0"/>
              </a:rPr>
              <a:t>..</a:t>
            </a:r>
            <a:r>
              <a:rPr lang="en-US" sz="4200" dirty="0">
                <a:solidFill>
                  <a:srgbClr val="FFFFFF"/>
                </a:solidFill>
                <a:latin typeface="Times New Roman" panose="02020603050405020304" pitchFamily="18" charset="0"/>
                <a:ea typeface="SimSun" pitchFamily="2" charset="-122"/>
                <a:cs typeface="Times New Roman" panose="02020603050405020304" pitchFamily="18" charset="0"/>
              </a:rPr>
              <a:t>.</a:t>
            </a:r>
            <a:r>
              <a:rPr lang="pl-PL" sz="4200" dirty="0">
                <a:solidFill>
                  <a:srgbClr val="FFFFFF"/>
                </a:solidFill>
                <a:latin typeface="Times New Roman" panose="02020603050405020304" pitchFamily="18" charset="0"/>
                <a:ea typeface="SimSun" pitchFamily="2" charset="-122"/>
                <a:cs typeface="Times New Roman" panose="02020603050405020304" pitchFamily="18" charset="0"/>
              </a:rPr>
              <a:t>..</a:t>
            </a:r>
            <a:endParaRPr lang="vi-VN"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南  無  阿  彌  陀  佛</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2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endParaRPr lang="vi-VN" sz="4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Cúng  Phật  dĩ  ngật. </a:t>
            </a:r>
          </a:p>
          <a:p>
            <a:pPr marL="0" lvl="0" indent="0" eaLnBrk="1" hangingPunct="1">
              <a:lnSpc>
                <a:spcPct val="85000"/>
              </a:lnSpc>
              <a:spcBef>
                <a:spcPts val="200"/>
              </a:spcBef>
              <a:buNone/>
            </a:pP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Đương  nguyện  chúng  sanh. </a:t>
            </a:r>
          </a:p>
          <a:p>
            <a:pPr marL="0" lvl="0" indent="0" eaLnBrk="1" hangingPunct="1">
              <a:lnSpc>
                <a:spcPct val="85000"/>
              </a:lnSpc>
              <a:spcBef>
                <a:spcPts val="200"/>
              </a:spcBef>
              <a:buNone/>
            </a:pP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Sở  tác  giai  biện.    Cụ  chư  Phật  </a:t>
            </a:r>
            <a:r>
              <a:rPr lang="en-US" sz="4200" dirty="0">
                <a:solidFill>
                  <a:srgbClr val="FFFFFF"/>
                </a:solidFill>
                <a:latin typeface="Times New Roman" panose="02020603050405020304" pitchFamily="18" charset="0"/>
                <a:ea typeface="SimSun" pitchFamily="2" charset="-122"/>
                <a:cs typeface="Times New Roman" panose="02020603050405020304" pitchFamily="18" charset="0"/>
              </a:rPr>
              <a:t>P</a:t>
            </a:r>
            <a:r>
              <a:rPr lang="vi-VN" sz="4200" dirty="0">
                <a:solidFill>
                  <a:srgbClr val="FFFFFF"/>
                </a:solidFill>
                <a:latin typeface="Times New Roman" panose="02020603050405020304" pitchFamily="18" charset="0"/>
                <a:ea typeface="SimSun" pitchFamily="2" charset="-122"/>
                <a:cs typeface="Times New Roman" panose="02020603050405020304" pitchFamily="18" charset="0"/>
              </a:rPr>
              <a:t>háp.</a:t>
            </a:r>
          </a:p>
          <a:p>
            <a:pPr marL="0" lvl="0" indent="0" eaLnBrk="1" hangingPunct="1">
              <a:lnSpc>
                <a:spcPct val="85000"/>
              </a:lnSpc>
              <a:spcBef>
                <a:spcPts val="200"/>
              </a:spcBef>
              <a:buNone/>
            </a:pPr>
            <a:endParaRPr lang="en-US" altLang="zh-TW" sz="2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供 佛 以 訖</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當 願 衆 生</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所 作 皆 辨</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200" dirty="0">
                <a:solidFill>
                  <a:srgbClr val="FFFFFF"/>
                </a:solidFill>
                <a:latin typeface="Times New Roman" panose="02020603050405020304" pitchFamily="18" charset="0"/>
                <a:ea typeface="SimSun" pitchFamily="2" charset="-122"/>
                <a:cs typeface="Times New Roman" panose="02020603050405020304" pitchFamily="18" charset="0"/>
              </a:rPr>
              <a:t>具 諸 佛 法</a:t>
            </a:r>
            <a:r>
              <a:rPr lang="en-US" altLang="zh-TW" sz="42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200" dirty="0">
              <a:solidFill>
                <a:srgbClr val="FFFFFF"/>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668627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eaLnBrk="1" hangingPunct="1">
              <a:lnSpc>
                <a:spcPct val="90000"/>
              </a:lnSpc>
              <a:buFont typeface="Arial" pitchFamily="34" charset="0"/>
              <a:buNone/>
            </a:pPr>
            <a:endParaRPr lang="en-US" sz="700" b="1" dirty="0" smtClean="0">
              <a:solidFill>
                <a:schemeClr val="bg1"/>
              </a:solidFill>
              <a:ea typeface="SimSun" pitchFamily="2" charset="-122"/>
            </a:endParaRPr>
          </a:p>
          <a:p>
            <a:pPr marL="0" indent="0" algn="ctr" eaLnBrk="1" hangingPunct="1">
              <a:lnSpc>
                <a:spcPct val="85000"/>
              </a:lnSpc>
              <a:spcBef>
                <a:spcPts val="200"/>
              </a:spcBef>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DI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ĐÀ  ĐẠI  </a:t>
            </a: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TÁN</a:t>
            </a:r>
            <a:r>
              <a:rPr lang="en-US" sz="2000" dirty="0" smtClean="0">
                <a:solidFill>
                  <a:srgbClr val="FFFF00"/>
                </a:solidFill>
                <a:latin typeface="Times New Roman" panose="02020603050405020304" pitchFamily="18" charset="0"/>
                <a:ea typeface="SimSun" pitchFamily="2" charset="-122"/>
                <a:cs typeface="Times New Roman" panose="02020603050405020304" pitchFamily="18" charset="0"/>
              </a:rPr>
              <a:t>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彌 陀 大 讚 </a:t>
            </a:r>
            <a:endPar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endParaRPr>
          </a:p>
          <a:p>
            <a:pPr marL="0" indent="0" algn="ctr" eaLnBrk="1" hangingPunct="1">
              <a:lnSpc>
                <a:spcPct val="85000"/>
              </a:lnSpc>
              <a:spcBef>
                <a:spcPts val="20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1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Đà   Phật   Đại   nguyện   vương</a:t>
            </a: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Từ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bi   hỷ   xả   nan   lường </a:t>
            </a: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gian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thường  phóng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bạch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hào  quang</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彌 陀 佛 大 願 王 </a:t>
            </a:r>
            <a:endPar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慈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悲 喜 捨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難 量</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眉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間 常 放 白 毫 光</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100" dirty="0" smtClean="0">
              <a:solidFill>
                <a:schemeClr val="bg1"/>
              </a:solidFill>
              <a:ea typeface="SimSun" pitchFamily="2" charset="-122"/>
            </a:endParaRPr>
          </a:p>
        </p:txBody>
      </p:sp>
      <p:sp>
        <p:nvSpPr>
          <p:cNvPr id="3" name="Rectangle 2"/>
          <p:cNvSpPr/>
          <p:nvPr/>
        </p:nvSpPr>
        <p:spPr>
          <a:xfrm>
            <a:off x="2667050" y="1009774"/>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52516" y="1885968"/>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16729" y="2724146"/>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7619920" y="971592"/>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019762" y="1749553"/>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6625761" y="2732247"/>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228714" y="979476"/>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8185580" y="2724145"/>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9788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eaLnBrk="1" hangingPunct="1">
              <a:lnSpc>
                <a:spcPct val="90000"/>
              </a:lnSpc>
              <a:buFont typeface="Arial" pitchFamily="34" charset="0"/>
              <a:buNone/>
            </a:pPr>
            <a:endParaRPr lang="en-US" sz="700" b="1" dirty="0" smtClean="0">
              <a:solidFill>
                <a:schemeClr val="bg1"/>
              </a:solidFill>
              <a:ea typeface="SimSun" pitchFamily="2" charset="-122"/>
            </a:endParaRP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Độ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chúng   sanh   Cực   Lạc   bang </a:t>
            </a: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Bát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đức  trì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trung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Liên    cửu    phẩm </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endParaRPr lang="en-US" sz="20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lnSpc>
                <a:spcPct val="85000"/>
              </a:lnSpc>
              <a:spcBef>
                <a:spcPts val="200"/>
              </a:spcBef>
              <a:buNone/>
            </a:pP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Thất    bảo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diệu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thụ </a:t>
            </a:r>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thành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hàng</a:t>
            </a:r>
          </a:p>
          <a:p>
            <a:pPr marL="0" lvl="0" indent="0" eaLnBrk="1" hangingPunct="1">
              <a:lnSpc>
                <a:spcPct val="85000"/>
              </a:lnSpc>
              <a:spcBef>
                <a:spcPts val="200"/>
              </a:spcBef>
              <a:buNone/>
            </a:pPr>
            <a:r>
              <a:rPr lang="vi-VN" sz="2000" dirty="0">
                <a:solidFill>
                  <a:srgbClr val="FFFFFF"/>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lnSpc>
                <a:spcPct val="85000"/>
              </a:lnSpc>
              <a:spcBef>
                <a:spcPts val="200"/>
              </a:spcBef>
              <a:buNone/>
            </a:pP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Như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Lai thánh hiệu   nhược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tuyên dương</a:t>
            </a:r>
          </a:p>
          <a:p>
            <a:pPr marL="0" indent="0" eaLnBrk="1" hangingPunct="1">
              <a:lnSpc>
                <a:spcPct val="85000"/>
              </a:lnSpc>
              <a:spcBef>
                <a:spcPts val="200"/>
              </a:spcBef>
              <a:buNone/>
            </a:pPr>
            <a:endParaRPr lang="vi-VN" altLang="zh-TW" sz="2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度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眾 生 極 樂 邦</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八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德 池 中 蓮 九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品</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七 寶 妙 樹 成 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如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來 聖 號 若 宣 揚</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100" dirty="0" smtClean="0">
              <a:solidFill>
                <a:schemeClr val="bg1"/>
              </a:solidFill>
              <a:ea typeface="SimSun" pitchFamily="2" charset="-122"/>
            </a:endParaRPr>
          </a:p>
        </p:txBody>
      </p:sp>
      <p:sp>
        <p:nvSpPr>
          <p:cNvPr id="3" name="Rectangle 2"/>
          <p:cNvSpPr/>
          <p:nvPr/>
        </p:nvSpPr>
        <p:spPr>
          <a:xfrm>
            <a:off x="762100" y="1269756"/>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6649983" y="1269754"/>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14733" y="2114562"/>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8305702" y="1313317"/>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5403353" y="1269754"/>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48198" y="2114561"/>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895067" y="2959368"/>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6004800" y="3004841"/>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4271276" y="3028133"/>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8229504" y="3076701"/>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4557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eaLnBrk="1" hangingPunct="1">
              <a:lnSpc>
                <a:spcPct val="90000"/>
              </a:lnSpc>
              <a:buFont typeface="Arial" pitchFamily="34" charset="0"/>
              <a:buNone/>
            </a:pPr>
            <a:endParaRPr lang="en-US" sz="700" b="1" dirty="0" smtClean="0">
              <a:solidFill>
                <a:schemeClr val="bg1"/>
              </a:solidFill>
              <a:ea typeface="SimSun" pitchFamily="2" charset="-122"/>
            </a:endParaRP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Tiếp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dẫn   vãng   Tây   Phương. </a:t>
            </a: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D</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i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Đà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thánh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hiệu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nhược   xưng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dương</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lnSpc>
                <a:spcPct val="85000"/>
              </a:lnSpc>
              <a:spcBef>
                <a:spcPts val="2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Đồng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nguyện   vãng   Tây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Phương.</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接 引 往 西 方</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彌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陀 聖 號 若 稱 揚 </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同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願 往 西 方</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
        <p:nvSpPr>
          <p:cNvPr id="3" name="Rectangle 2"/>
          <p:cNvSpPr/>
          <p:nvPr/>
        </p:nvSpPr>
        <p:spPr>
          <a:xfrm>
            <a:off x="990694" y="438206"/>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60839" y="1258011"/>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791168" y="1300867"/>
            <a:ext cx="50526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4105829" y="1300867"/>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3505228" y="438206"/>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8196211" y="1419593"/>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228714" y="2248585"/>
            <a:ext cx="494046"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xá</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51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eaLnBrk="1" hangingPunct="1">
              <a:lnSpc>
                <a:spcPct val="85000"/>
              </a:lnSpc>
              <a:spcBef>
                <a:spcPts val="200"/>
              </a:spcBef>
              <a:buNone/>
            </a:pPr>
            <a:r>
              <a:rPr lang="pl-PL" sz="4200" dirty="0" smtClean="0">
                <a:solidFill>
                  <a:schemeClr val="bg1"/>
                </a:solidFill>
                <a:latin typeface="Times New Roman" panose="02020603050405020304" pitchFamily="18" charset="0"/>
                <a:ea typeface="SimSun" pitchFamily="2" charset="-122"/>
                <a:cs typeface="Times New Roman" panose="02020603050405020304" pitchFamily="18" charset="0"/>
              </a:rPr>
              <a:t>Nam  mô  A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D</a:t>
            </a:r>
            <a:r>
              <a:rPr lang="pl-PL" sz="4200" dirty="0" smtClean="0">
                <a:solidFill>
                  <a:schemeClr val="bg1"/>
                </a:solidFill>
                <a:latin typeface="Times New Roman" panose="02020603050405020304" pitchFamily="18" charset="0"/>
                <a:ea typeface="SimSun" pitchFamily="2" charset="-122"/>
                <a:cs typeface="Times New Roman" panose="02020603050405020304" pitchFamily="18" charset="0"/>
              </a:rPr>
              <a:t>i  </a:t>
            </a:r>
            <a:r>
              <a:rPr lang="pl-PL" sz="4200" dirty="0" smtClean="0">
                <a:solidFill>
                  <a:schemeClr val="bg1"/>
                </a:solidFill>
                <a:latin typeface="Times New Roman" panose="02020603050405020304" pitchFamily="18" charset="0"/>
                <a:ea typeface="SimSun" pitchFamily="2" charset="-122"/>
                <a:cs typeface="Times New Roman" panose="02020603050405020304" pitchFamily="18" charset="0"/>
              </a:rPr>
              <a:t>Đà  Phật</a:t>
            </a:r>
            <a:r>
              <a:rPr 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pl-PL" sz="42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pl-PL" sz="42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南  無  阿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彌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 陀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佛</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2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Cúng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Phật  dĩ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ngật</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Đương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nguyện  chúng  sanh.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Sở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tác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giai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biện.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Cụ </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chư  Phật  </a:t>
            </a:r>
            <a:r>
              <a:rPr 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P</a:t>
            </a:r>
            <a:r>
              <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rPr>
              <a:t>háp</a:t>
            </a:r>
            <a:r>
              <a:rPr lang="vi-VN" sz="4200" dirty="0">
                <a:solidFill>
                  <a:schemeClr val="bg1"/>
                </a:solidFill>
                <a:latin typeface="Times New Roman" panose="02020603050405020304" pitchFamily="18" charset="0"/>
                <a:ea typeface="SimSun" pitchFamily="2" charset="-122"/>
                <a:cs typeface="Times New Roman" panose="02020603050405020304" pitchFamily="18" charset="0"/>
              </a:rPr>
              <a:t>.</a:t>
            </a:r>
          </a:p>
          <a:p>
            <a:pPr marL="0" indent="0" eaLnBrk="1" hangingPunct="1">
              <a:lnSpc>
                <a:spcPct val="85000"/>
              </a:lnSpc>
              <a:spcBef>
                <a:spcPts val="200"/>
              </a:spcBef>
              <a:buNone/>
            </a:pPr>
            <a:endParaRPr lang="en-US" altLang="zh-TW" sz="2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供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佛 以 訖</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當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願 衆 生</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altLang="zh-TW"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所 作 皆 辨</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2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200" dirty="0" smtClean="0">
                <a:solidFill>
                  <a:schemeClr val="bg1"/>
                </a:solidFill>
                <a:latin typeface="Times New Roman" panose="02020603050405020304" pitchFamily="18" charset="0"/>
                <a:ea typeface="SimSun" pitchFamily="2" charset="-122"/>
                <a:cs typeface="Times New Roman" panose="02020603050405020304" pitchFamily="18" charset="0"/>
              </a:rPr>
              <a:t>具 </a:t>
            </a:r>
            <a:r>
              <a:rPr lang="zh-TW" altLang="en-US" sz="4200" dirty="0">
                <a:solidFill>
                  <a:schemeClr val="bg1"/>
                </a:solidFill>
                <a:latin typeface="Times New Roman" panose="02020603050405020304" pitchFamily="18" charset="0"/>
                <a:ea typeface="SimSun" pitchFamily="2" charset="-122"/>
                <a:cs typeface="Times New Roman" panose="02020603050405020304" pitchFamily="18" charset="0"/>
              </a:rPr>
              <a:t>諸 佛 法</a:t>
            </a:r>
            <a:r>
              <a:rPr lang="en-US" altLang="zh-TW" sz="42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2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endParaRPr lang="vi-VN" sz="4100" dirty="0" smtClean="0">
              <a:solidFill>
                <a:schemeClr val="bg1"/>
              </a:solidFill>
              <a:ea typeface="SimSun" pitchFamily="2" charset="-122"/>
            </a:endParaRPr>
          </a:p>
        </p:txBody>
      </p:sp>
    </p:spTree>
    <p:extLst>
      <p:ext uri="{BB962C8B-B14F-4D97-AF65-F5344CB8AC3E}">
        <p14:creationId xmlns:p14="http://schemas.microsoft.com/office/powerpoint/2010/main" val="1357741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pPr lvl="0"/>
            <a:endPar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altLang="ja-JP" sz="4100" dirty="0" smtClean="0">
                <a:solidFill>
                  <a:srgbClr val="FFFFFF"/>
                </a:solidFill>
                <a:latin typeface="Times New Roman" panose="02020603050405020304" pitchFamily="18" charset="0"/>
                <a:ea typeface="SimSun" pitchFamily="2" charset="-122"/>
                <a:cs typeface="Times New Roman" panose="02020603050405020304" pitchFamily="18" charset="0"/>
              </a:rPr>
              <a:t>Nam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mô    Hương  Vân  Cái  Bồ  Tát</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無</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香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雲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蓋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菩   薩 </a:t>
            </a:r>
            <a:endPar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Ma      Ha     Tát. </a:t>
            </a:r>
            <a:r>
              <a:rPr lang="vi-VN" altLang="ja-JP" sz="4400" i="1"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altLang="ja-JP" i="1" dirty="0">
                <a:solidFill>
                  <a:srgbClr val="FFFF00"/>
                </a:solidFill>
                <a:latin typeface="Times New Roman" panose="02020603050405020304" pitchFamily="18" charset="0"/>
                <a:ea typeface="SimSun" pitchFamily="2" charset="-122"/>
                <a:cs typeface="Times New Roman" panose="02020603050405020304" pitchFamily="18" charset="0"/>
              </a:rPr>
              <a:t>(3 lần)</a:t>
            </a:r>
          </a:p>
          <a:p>
            <a:pPr lvl="0"/>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訶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a:t>
            </a:r>
            <a:r>
              <a:rPr lang="ja-JP" altLang="en-US"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ja-JP"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altLang="ja-JP" dirty="0">
                <a:solidFill>
                  <a:srgbClr val="FFFF00"/>
                </a:solidFill>
                <a:latin typeface="Times New Roman" panose="02020603050405020304" pitchFamily="18" charset="0"/>
                <a:ea typeface="SimSun" pitchFamily="2" charset="-122"/>
                <a:cs typeface="Times New Roman" panose="02020603050405020304" pitchFamily="18" charset="0"/>
              </a:rPr>
              <a:t> </a:t>
            </a:r>
          </a:p>
        </p:txBody>
      </p:sp>
      <p:sp>
        <p:nvSpPr>
          <p:cNvPr id="3" name="Rectangle 2"/>
          <p:cNvSpPr/>
          <p:nvPr/>
        </p:nvSpPr>
        <p:spPr>
          <a:xfrm>
            <a:off x="1981268" y="1047790"/>
            <a:ext cx="505267" cy="323165"/>
          </a:xfrm>
          <a:prstGeom prst="rect">
            <a:avLst/>
          </a:prstGeom>
        </p:spPr>
        <p:txBody>
          <a:bodyPr wrap="none">
            <a:spAutoFit/>
          </a:bodyPr>
          <a:lstStyle/>
          <a:p>
            <a:pPr algn="r"/>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62100" y="2343156"/>
            <a:ext cx="601447" cy="323165"/>
          </a:xfrm>
          <a:prstGeom prst="rect">
            <a:avLst/>
          </a:prstGeom>
        </p:spPr>
        <p:txBody>
          <a:bodyPr wrap="none">
            <a:spAutoFit/>
          </a:bodyPr>
          <a:lstStyle/>
          <a:p>
            <a:r>
              <a:rPr lang="en-US" sz="1500" i="1" dirty="0" smtClean="0">
                <a:solidFill>
                  <a:srgbClr val="FFC000"/>
                </a:solidFill>
                <a:latin typeface="Times New Roman" panose="02020603050405020304" pitchFamily="18" charset="0"/>
                <a:cs typeface="Times New Roman" panose="02020603050405020304" pitchFamily="18" charset="0"/>
              </a:rPr>
              <a:t>(L</a:t>
            </a:r>
            <a:r>
              <a:rPr lang="vi-VN" sz="1500" i="1" dirty="0" smtClean="0">
                <a:solidFill>
                  <a:srgbClr val="FFC000"/>
                </a:solidFill>
                <a:latin typeface="Times New Roman" panose="02020603050405020304" pitchFamily="18" charset="0"/>
                <a:cs typeface="Times New Roman" panose="02020603050405020304" pitchFamily="18" charset="0"/>
              </a:rPr>
              <a:t>ên</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134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pPr lvl="0" algn="ctr"/>
            <a:r>
              <a:rPr lang="en-US" sz="2000" dirty="0">
                <a:solidFill>
                  <a:srgbClr val="FFFF00"/>
                </a:solidFill>
                <a:latin typeface="Times New Roman" panose="02020603050405020304" pitchFamily="18" charset="0"/>
                <a:ea typeface="SimSun" panose="02010600030101010101" pitchFamily="2" charset="-122"/>
                <a:cs typeface="Times New Roman" panose="02020603050405020304" pitchFamily="18" charset="0"/>
              </a:rPr>
              <a:t>PHẬT TIỀN ĐẠI CÚNG</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sz="2000" dirty="0">
                <a:solidFill>
                  <a:srgbClr val="FFFF00"/>
                </a:solidFill>
                <a:ea typeface="SimSun" pitchFamily="2" charset="-122"/>
              </a:rPr>
              <a:t>-  </a:t>
            </a:r>
            <a:r>
              <a:rPr lang="ja-JP" altLang="en-US" sz="2000" dirty="0">
                <a:solidFill>
                  <a:srgbClr val="FFFF00"/>
                </a:solidFill>
                <a:ea typeface="SimSun" pitchFamily="2" charset="-122"/>
              </a:rPr>
              <a:t>佛 前 大 供</a:t>
            </a:r>
            <a:endParaRPr lang="en-US" sz="2000" dirty="0">
              <a:solidFill>
                <a:srgbClr val="FFFF00"/>
              </a:solidFill>
              <a:ea typeface="SimSun" pitchFamily="2" charset="-122"/>
            </a:endParaRPr>
          </a:p>
          <a:p>
            <a:pPr lvl="0"/>
            <a:r>
              <a:rPr lang="vi-VN" sz="3700" dirty="0">
                <a:solidFill>
                  <a:srgbClr val="FFFFFF"/>
                </a:solidFill>
                <a:latin typeface="Times New Roman" panose="02020603050405020304" pitchFamily="18" charset="0"/>
                <a:ea typeface="SimSun" pitchFamily="2" charset="-122"/>
                <a:cs typeface="Times New Roman" panose="02020603050405020304" pitchFamily="18" charset="0"/>
              </a:rPr>
              <a:t>Nam mô Linh Sơn Hội Thượng Phật Bồ Tát.</a:t>
            </a:r>
            <a:r>
              <a:rPr lang="it-IT" i="1" dirty="0">
                <a:solidFill>
                  <a:srgbClr val="FFC000"/>
                </a:solidFill>
                <a:latin typeface="Times New Roman" panose="02020603050405020304" pitchFamily="18" charset="0"/>
                <a:ea typeface="SimSun" pitchFamily="2" charset="-122"/>
                <a:cs typeface="Times New Roman" panose="02020603050405020304" pitchFamily="18" charset="0"/>
              </a:rPr>
              <a:t>(3lần)</a:t>
            </a:r>
            <a:r>
              <a:rPr lang="vi-VN" i="1" dirty="0">
                <a:solidFill>
                  <a:srgbClr val="FFC000"/>
                </a:solidFill>
                <a:latin typeface="Times New Roman" panose="02020603050405020304" pitchFamily="18" charset="0"/>
                <a:ea typeface="SimSun" pitchFamily="2" charset="-122"/>
                <a:cs typeface="Times New Roman" panose="02020603050405020304" pitchFamily="18" charset="0"/>
              </a:rPr>
              <a:t> </a:t>
            </a:r>
          </a:p>
          <a:p>
            <a:pPr lvl="0"/>
            <a:endParaRPr lang="vi-VN" sz="10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Thường Trụ Thập Phương Phật.</a:t>
            </a:r>
          </a:p>
          <a:p>
            <a:pPr lvl="0"/>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Thường Trụ Thập Phương Pháp.  </a:t>
            </a:r>
          </a:p>
          <a:p>
            <a:pPr lvl="0"/>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Thường Trụ Thập Phương Tăng.</a:t>
            </a:r>
          </a:p>
          <a:p>
            <a:pPr lvl="0"/>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靈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山</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會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上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佛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菩</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vi-VN" altLang="zh-TW" sz="37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常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住</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十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方</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37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常</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住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十</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方</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法</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37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常</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住</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十 </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方</a:t>
            </a:r>
            <a:r>
              <a:rPr lang="vi-VN" altLang="zh-TW"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3700" dirty="0">
                <a:solidFill>
                  <a:srgbClr val="FFFFFF"/>
                </a:solidFill>
                <a:latin typeface="Times New Roman" panose="02020603050405020304" pitchFamily="18" charset="0"/>
                <a:ea typeface="SimSun" pitchFamily="2" charset="-122"/>
                <a:cs typeface="Times New Roman" panose="02020603050405020304" pitchFamily="18" charset="0"/>
              </a:rPr>
              <a:t>僧</a:t>
            </a:r>
            <a:r>
              <a:rPr lang="en-US" altLang="zh-TW" sz="37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37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370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p>
        </p:txBody>
      </p:sp>
      <p:sp>
        <p:nvSpPr>
          <p:cNvPr id="3" name="Rectangle 2"/>
          <p:cNvSpPr/>
          <p:nvPr/>
        </p:nvSpPr>
        <p:spPr>
          <a:xfrm>
            <a:off x="1752674" y="742998"/>
            <a:ext cx="968535" cy="323165"/>
          </a:xfrm>
          <a:prstGeom prst="rect">
            <a:avLst/>
          </a:prstGeom>
        </p:spPr>
        <p:txBody>
          <a:bodyPr wrap="none">
            <a:spAutoFit/>
          </a:bodyPr>
          <a:lstStyle/>
          <a:p>
            <a:pPr algn="r"/>
            <a:r>
              <a:rPr lang="en-US" sz="1500" i="1" dirty="0" smtClean="0">
                <a:solidFill>
                  <a:srgbClr val="FFC000"/>
                </a:solidFill>
                <a:latin typeface="Times New Roman" panose="02020603050405020304" pitchFamily="18" charset="0"/>
                <a:cs typeface="Times New Roman" panose="02020603050405020304" pitchFamily="18" charset="0"/>
              </a:rPr>
              <a:t>(</a:t>
            </a:r>
            <a:r>
              <a:rPr lang="vi-VN" sz="1500" i="1" dirty="0" smtClean="0">
                <a:solidFill>
                  <a:srgbClr val="FFC000"/>
                </a:solidFill>
                <a:latin typeface="Times New Roman" panose="02020603050405020304" pitchFamily="18" charset="0"/>
                <a:cs typeface="Times New Roman" panose="02020603050405020304" pitchFamily="18" charset="0"/>
              </a:rPr>
              <a:t>chắp tay</a:t>
            </a:r>
            <a:r>
              <a:rPr lang="en-US" sz="1500" i="1" dirty="0" smtClean="0">
                <a:solidFill>
                  <a:srgbClr val="FFC000"/>
                </a:solidFill>
                <a:latin typeface="Times New Roman" panose="02020603050405020304" pitchFamily="18" charset="0"/>
                <a:cs typeface="Times New Roman" panose="02020603050405020304" pitchFamily="18" charset="0"/>
              </a:rPr>
              <a:t>)</a:t>
            </a:r>
            <a:endParaRPr lang="en-US" sz="1500"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Nam mô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Bổn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Sư  Thích Ca Mâu Ni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Phật</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p>
          <a:p>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mô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Tiêu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Tai Diên Thọ Dược Sư Phật.</a:t>
            </a:r>
          </a:p>
          <a:p>
            <a:pPr lvl="0"/>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mô  Cực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Lạc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Thế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Giới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A Di Đà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Phật</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 </a:t>
            </a:r>
            <a:r>
              <a:rPr lang="vi-VN" sz="3750" dirty="0">
                <a:solidFill>
                  <a:srgbClr val="FFFFFF"/>
                </a:solidFill>
                <a:latin typeface="Times New Roman" panose="02020603050405020304" pitchFamily="18" charset="0"/>
                <a:ea typeface="SimSun" pitchFamily="2" charset="-122"/>
                <a:cs typeface="Times New Roman" panose="02020603050405020304" pitchFamily="18" charset="0"/>
              </a:rPr>
              <a:t>Nam mô Đương Lai Hạ Sanh Di Lặc Tôn </a:t>
            </a:r>
            <a:r>
              <a:rPr lang="vi-VN" sz="3750" dirty="0" smtClean="0">
                <a:solidFill>
                  <a:srgbClr val="FFFFFF"/>
                </a:solidFill>
                <a:latin typeface="Times New Roman" panose="02020603050405020304" pitchFamily="18" charset="0"/>
                <a:ea typeface="SimSun" pitchFamily="2" charset="-122"/>
                <a:cs typeface="Times New Roman" panose="02020603050405020304" pitchFamily="18" charset="0"/>
              </a:rPr>
              <a:t>Phật</a:t>
            </a: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本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師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釋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迦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牟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尼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消</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災</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延</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壽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藥</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師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極</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樂</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世</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界</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阿</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彌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陀</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當</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來</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下</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生</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彌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勒</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尊</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37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370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p>
        </p:txBody>
      </p:sp>
    </p:spTree>
    <p:extLst>
      <p:ext uri="{BB962C8B-B14F-4D97-AF65-F5344CB8AC3E}">
        <p14:creationId xmlns:p14="http://schemas.microsoft.com/office/powerpoint/2010/main" val="1929936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mô  Thập  Phương  Tam  Thế  Nhất Thiết  Chư  Phật</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mô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Đại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Trí Văn Thù Sư Lợi Bồ Tát</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Nam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mô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Đại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Hạnh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Phổ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Hiền  Bồ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Tát. </a:t>
            </a:r>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altLang="zh-TW" sz="20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十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方</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三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世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一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切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諸</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佛</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南</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大</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智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文</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殊</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師</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菩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大</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行</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普</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賢</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p>
        </p:txBody>
      </p:sp>
    </p:spTree>
    <p:extLst>
      <p:ext uri="{BB962C8B-B14F-4D97-AF65-F5344CB8AC3E}">
        <p14:creationId xmlns:p14="http://schemas.microsoft.com/office/powerpoint/2010/main" val="1154446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Nam mô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Đại  Bi  Quán  Thế  Âm </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Bồ </a:t>
            </a:r>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Tát</a:t>
            </a:r>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p>
          <a:p>
            <a:r>
              <a:rPr lang="vi-VN" sz="4100" dirty="0">
                <a:solidFill>
                  <a:srgbClr val="FFFFFF"/>
                </a:solidFill>
                <a:latin typeface="Times New Roman" panose="02020603050405020304" pitchFamily="18" charset="0"/>
                <a:ea typeface="SimSun" pitchFamily="2" charset="-122"/>
                <a:cs typeface="Times New Roman" panose="02020603050405020304" pitchFamily="18" charset="0"/>
              </a:rPr>
              <a:t>Nam  mô  Đại  Thế  Chí  Bồ  Tát. </a:t>
            </a:r>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sz="3950" dirty="0">
                <a:solidFill>
                  <a:srgbClr val="FFFFFF"/>
                </a:solidFill>
                <a:latin typeface="Times New Roman" panose="02020603050405020304" pitchFamily="18" charset="0"/>
                <a:ea typeface="SimSun" pitchFamily="2" charset="-122"/>
                <a:cs typeface="Times New Roman" panose="02020603050405020304" pitchFamily="18" charset="0"/>
              </a:rPr>
              <a:t>Nam mô Thanh Tịnh Đại Hải </a:t>
            </a:r>
            <a:r>
              <a:rPr lang="vi-VN" sz="3950" dirty="0" smtClean="0">
                <a:solidFill>
                  <a:srgbClr val="FFFFFF"/>
                </a:solidFill>
                <a:latin typeface="Times New Roman" panose="02020603050405020304" pitchFamily="18" charset="0"/>
                <a:ea typeface="SimSun" pitchFamily="2" charset="-122"/>
                <a:cs typeface="Times New Roman" panose="02020603050405020304" pitchFamily="18" charset="0"/>
              </a:rPr>
              <a:t>Chúng</a:t>
            </a:r>
            <a:r>
              <a:rPr lang="en-US" sz="395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3950" dirty="0">
                <a:solidFill>
                  <a:srgbClr val="FFFFFF"/>
                </a:solidFill>
                <a:latin typeface="Times New Roman" panose="02020603050405020304" pitchFamily="18" charset="0"/>
                <a:ea typeface="SimSun" pitchFamily="2" charset="-122"/>
                <a:cs typeface="Times New Roman" panose="02020603050405020304" pitchFamily="18" charset="0"/>
              </a:rPr>
              <a:t>Bồ </a:t>
            </a:r>
            <a:r>
              <a:rPr lang="vi-VN" sz="3950" dirty="0" smtClean="0">
                <a:solidFill>
                  <a:srgbClr val="FFFFFF"/>
                </a:solidFill>
                <a:latin typeface="Times New Roman" panose="02020603050405020304" pitchFamily="18" charset="0"/>
                <a:ea typeface="SimSun" pitchFamily="2" charset="-122"/>
                <a:cs typeface="Times New Roman" panose="02020603050405020304" pitchFamily="18" charset="0"/>
              </a:rPr>
              <a:t>Tát</a:t>
            </a:r>
          </a:p>
          <a:p>
            <a:pPr lvl="0"/>
            <a:r>
              <a:rPr lang="vi-VN" sz="3600" dirty="0">
                <a:solidFill>
                  <a:srgbClr val="FFFFFF"/>
                </a:solidFill>
                <a:latin typeface="Times New Roman" panose="02020603050405020304" pitchFamily="18" charset="0"/>
                <a:ea typeface="SimSun" pitchFamily="2" charset="-122"/>
                <a:cs typeface="Times New Roman" panose="02020603050405020304" pitchFamily="18" charset="0"/>
              </a:rPr>
              <a:t>Nam mô </a:t>
            </a:r>
            <a:r>
              <a:rPr lang="vi-VN" sz="3800" dirty="0">
                <a:solidFill>
                  <a:srgbClr val="FFFFFF"/>
                </a:solidFill>
                <a:latin typeface="Times New Roman" panose="02020603050405020304" pitchFamily="18" charset="0"/>
                <a:ea typeface="SimSun" pitchFamily="2" charset="-122"/>
                <a:cs typeface="Times New Roman" panose="02020603050405020304" pitchFamily="18" charset="0"/>
              </a:rPr>
              <a:t>Đại Nguyện Địa Tạng </a:t>
            </a:r>
            <a:r>
              <a:rPr lang="vi-VN" sz="3800" dirty="0" smtClean="0">
                <a:solidFill>
                  <a:srgbClr val="FFFFFF"/>
                </a:solidFill>
                <a:latin typeface="Times New Roman" panose="02020603050405020304" pitchFamily="18" charset="0"/>
                <a:ea typeface="SimSun" pitchFamily="2" charset="-122"/>
                <a:cs typeface="Times New Roman" panose="02020603050405020304" pitchFamily="18" charset="0"/>
              </a:rPr>
              <a:t>Vương</a:t>
            </a:r>
            <a:r>
              <a:rPr lang="en-US" sz="38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vi-VN" sz="3800" dirty="0">
                <a:solidFill>
                  <a:srgbClr val="FFFFFF"/>
                </a:solidFill>
                <a:latin typeface="Times New Roman" panose="02020603050405020304" pitchFamily="18" charset="0"/>
                <a:ea typeface="SimSun" pitchFamily="2" charset="-122"/>
                <a:cs typeface="Times New Roman" panose="02020603050405020304" pitchFamily="18" charset="0"/>
              </a:rPr>
              <a:t>Bồ </a:t>
            </a:r>
            <a:r>
              <a:rPr lang="vi-VN" sz="3800" dirty="0" smtClean="0">
                <a:solidFill>
                  <a:srgbClr val="FFFFFF"/>
                </a:solidFill>
                <a:latin typeface="Times New Roman" panose="02020603050405020304" pitchFamily="18" charset="0"/>
                <a:ea typeface="SimSun" pitchFamily="2" charset="-122"/>
                <a:cs typeface="Times New Roman" panose="02020603050405020304" pitchFamily="18" charset="0"/>
              </a:rPr>
              <a:t>Tát</a:t>
            </a: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大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悲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觀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世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音</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大</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勢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至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清</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淨</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大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海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眾</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大</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願</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地</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藏</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王</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rgbClr val="FFFFFF"/>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pPr lvl="0"/>
            <a:r>
              <a:rPr lang="vi-VN" sz="3800" dirty="0" smtClean="0">
                <a:solidFill>
                  <a:srgbClr val="FFFFFF"/>
                </a:solidFill>
                <a:latin typeface="Times New Roman" panose="02020603050405020304" pitchFamily="18" charset="0"/>
                <a:ea typeface="SimSun" pitchFamily="2" charset="-122"/>
                <a:cs typeface="Times New Roman" panose="02020603050405020304" pitchFamily="18" charset="0"/>
              </a:rPr>
              <a:t> </a:t>
            </a:r>
            <a:endParaRPr lang="vi-VN" sz="3800" dirty="0">
              <a:solidFill>
                <a:srgbClr val="FFFFFF"/>
              </a:solidFill>
              <a:latin typeface="Times New Roman" panose="02020603050405020304" pitchFamily="18" charset="0"/>
              <a:ea typeface="SimSun" pitchFamily="2" charset="-122"/>
              <a:cs typeface="Times New Roman" panose="02020603050405020304" pitchFamily="18" charset="0"/>
            </a:endParaRPr>
          </a:p>
          <a:p>
            <a:pPr lvl="0"/>
            <a:endParaRPr lang="vi-VN" sz="3950" dirty="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endParaRPr>
          </a:p>
          <a:p>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p>
        </p:txBody>
      </p:sp>
    </p:spTree>
    <p:extLst>
      <p:ext uri="{BB962C8B-B14F-4D97-AF65-F5344CB8AC3E}">
        <p14:creationId xmlns:p14="http://schemas.microsoft.com/office/powerpoint/2010/main" val="3386443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mô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Hộ  Pháp  Chư  Thiên  Bồ  Tát.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Già  Lam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Thánh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Chúng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Bồ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Tát.</a:t>
            </a: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mô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Lịch  Đại  Tổ  Sư  Bồ  Tát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it-IT" i="1" dirty="0">
                <a:solidFill>
                  <a:srgbClr val="FFC000"/>
                </a:solidFill>
                <a:latin typeface="Times New Roman" panose="02020603050405020304" pitchFamily="18" charset="0"/>
                <a:ea typeface="SimSun" pitchFamily="2" charset="-122"/>
                <a:cs typeface="Times New Roman" panose="02020603050405020304" pitchFamily="18" charset="0"/>
              </a:rPr>
              <a:t> </a:t>
            </a:r>
            <a:r>
              <a:rPr lang="vi-VN" i="1" dirty="0" smtClean="0">
                <a:solidFill>
                  <a:srgbClr val="FFC000"/>
                </a:solidFill>
                <a:latin typeface="Times New Roman" panose="02020603050405020304" pitchFamily="18" charset="0"/>
                <a:ea typeface="SimSun" pitchFamily="2" charset="-122"/>
                <a:cs typeface="Times New Roman" panose="02020603050405020304" pitchFamily="18" charset="0"/>
              </a:rPr>
              <a:t>     </a:t>
            </a:r>
            <a:r>
              <a:rPr lang="it-IT" i="1" dirty="0" smtClean="0">
                <a:solidFill>
                  <a:srgbClr val="FFC000"/>
                </a:solidFill>
                <a:latin typeface="Times New Roman" panose="02020603050405020304" pitchFamily="18" charset="0"/>
                <a:ea typeface="SimSun" pitchFamily="2" charset="-122"/>
                <a:cs typeface="Times New Roman" panose="02020603050405020304" pitchFamily="18" charset="0"/>
              </a:rPr>
              <a:t>(</a:t>
            </a:r>
            <a:r>
              <a:rPr lang="it-IT" i="1" dirty="0">
                <a:solidFill>
                  <a:srgbClr val="FFC000"/>
                </a:solidFill>
                <a:latin typeface="Times New Roman" panose="02020603050405020304" pitchFamily="18" charset="0"/>
                <a:ea typeface="SimSun" pitchFamily="2" charset="-122"/>
                <a:cs typeface="Times New Roman" panose="02020603050405020304" pitchFamily="18" charset="0"/>
              </a:rPr>
              <a:t>3lần)</a:t>
            </a:r>
            <a:r>
              <a:rPr lang="vi-VN" i="1" dirty="0">
                <a:solidFill>
                  <a:srgbClr val="FFC000"/>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endParaRPr lang="vi-VN" altLang="zh-TW" sz="2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護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法</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諸</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天</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伽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藍</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聖</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眾</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菩</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南</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歷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代</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祖</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師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菩</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kern="0" dirty="0" smtClean="0">
                <a:solidFill>
                  <a:srgbClr val="FFFF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FF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FF00"/>
                </a:solidFill>
                <a:latin typeface="Times New Roman" panose="02020603050405020304" pitchFamily="18" charset="0"/>
                <a:ea typeface="SimSun" pitchFamily="2" charset="-122"/>
                <a:cs typeface="Times New Roman" panose="02020603050405020304" pitchFamily="18" charset="0"/>
              </a:rPr>
              <a:t>)</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endParaRPr lang="vi-VN" sz="4100" dirty="0">
              <a:solidFill>
                <a:srgbClr val="FFFFFF"/>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rgbClr val="FFFFFF"/>
                </a:solidFill>
                <a:latin typeface="Times New Roman" panose="02020603050405020304" pitchFamily="18" charset="0"/>
                <a:ea typeface="SimSun" pitchFamily="2" charset="-122"/>
                <a:cs typeface="Times New Roman" panose="02020603050405020304" pitchFamily="18" charset="0"/>
              </a:rPr>
              <a:t> </a:t>
            </a:r>
          </a:p>
        </p:txBody>
      </p:sp>
    </p:spTree>
    <p:extLst>
      <p:ext uri="{BB962C8B-B14F-4D97-AF65-F5344CB8AC3E}">
        <p14:creationId xmlns:p14="http://schemas.microsoft.com/office/powerpoint/2010/main" val="1750925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3.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4.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5.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6.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7.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8.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9.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1104</TotalTime>
  <Pages>0</Pages>
  <Words>3272</Words>
  <Characters>0</Characters>
  <Application>Microsoft Office PowerPoint</Application>
  <DocSecurity>0</DocSecurity>
  <PresentationFormat>On-screen Show (16:9)</PresentationFormat>
  <Lines>0</Lines>
  <Paragraphs>421</Paragraphs>
  <Slides>39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SimSun</vt:lpstr>
      <vt:lpstr>Arial</vt:lpstr>
      <vt:lpstr>Calibri</vt:lpstr>
      <vt:lpstr>Times New Roman</vt:lpstr>
      <vt:lpstr>3_Office Theme</vt:lpstr>
      <vt:lpstr>13_Office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Kenny</dc:creator>
  <cp:lastModifiedBy>Windows User</cp:lastModifiedBy>
  <cp:revision>352</cp:revision>
  <cp:lastPrinted>1899-12-30T00:00:00Z</cp:lastPrinted>
  <dcterms:created xsi:type="dcterms:W3CDTF">2017-01-01T23:09:00Z</dcterms:created>
  <dcterms:modified xsi:type="dcterms:W3CDTF">2018-08-12T03:12:12Z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