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96"/>
  </p:notesMasterIdLst>
  <p:sldIdLst>
    <p:sldId id="526" r:id="rId2"/>
    <p:sldId id="397" r:id="rId3"/>
    <p:sldId id="398" r:id="rId4"/>
    <p:sldId id="399" r:id="rId5"/>
    <p:sldId id="401" r:id="rId6"/>
    <p:sldId id="402" r:id="rId7"/>
    <p:sldId id="400" r:id="rId8"/>
    <p:sldId id="404" r:id="rId9"/>
    <p:sldId id="405" r:id="rId10"/>
    <p:sldId id="406" r:id="rId11"/>
    <p:sldId id="407" r:id="rId12"/>
    <p:sldId id="408" r:id="rId13"/>
    <p:sldId id="409" r:id="rId14"/>
    <p:sldId id="410" r:id="rId15"/>
    <p:sldId id="411" r:id="rId16"/>
    <p:sldId id="412" r:id="rId17"/>
    <p:sldId id="413" r:id="rId18"/>
    <p:sldId id="414" r:id="rId19"/>
    <p:sldId id="415" r:id="rId20"/>
    <p:sldId id="416" r:id="rId21"/>
    <p:sldId id="417" r:id="rId22"/>
    <p:sldId id="418" r:id="rId23"/>
    <p:sldId id="419" r:id="rId24"/>
    <p:sldId id="420" r:id="rId25"/>
    <p:sldId id="421" r:id="rId26"/>
    <p:sldId id="422" r:id="rId27"/>
    <p:sldId id="423" r:id="rId28"/>
    <p:sldId id="424" r:id="rId29"/>
    <p:sldId id="425" r:id="rId30"/>
    <p:sldId id="426" r:id="rId31"/>
    <p:sldId id="427" r:id="rId32"/>
    <p:sldId id="429" r:id="rId33"/>
    <p:sldId id="430" r:id="rId34"/>
    <p:sldId id="431" r:id="rId35"/>
    <p:sldId id="432" r:id="rId36"/>
    <p:sldId id="433" r:id="rId37"/>
    <p:sldId id="434" r:id="rId38"/>
    <p:sldId id="435" r:id="rId39"/>
    <p:sldId id="436" r:id="rId40"/>
    <p:sldId id="437" r:id="rId41"/>
    <p:sldId id="438" r:id="rId42"/>
    <p:sldId id="439" r:id="rId43"/>
    <p:sldId id="440" r:id="rId44"/>
    <p:sldId id="441" r:id="rId45"/>
    <p:sldId id="442" r:id="rId46"/>
    <p:sldId id="443" r:id="rId47"/>
    <p:sldId id="444" r:id="rId48"/>
    <p:sldId id="446" r:id="rId49"/>
    <p:sldId id="447" r:id="rId50"/>
    <p:sldId id="448" r:id="rId51"/>
    <p:sldId id="449" r:id="rId52"/>
    <p:sldId id="428" r:id="rId53"/>
    <p:sldId id="494" r:id="rId54"/>
    <p:sldId id="495" r:id="rId55"/>
    <p:sldId id="509" r:id="rId56"/>
    <p:sldId id="456" r:id="rId57"/>
    <p:sldId id="457" r:id="rId58"/>
    <p:sldId id="527" r:id="rId59"/>
    <p:sldId id="459" r:id="rId60"/>
    <p:sldId id="460" r:id="rId61"/>
    <p:sldId id="461" r:id="rId62"/>
    <p:sldId id="497" r:id="rId63"/>
    <p:sldId id="510" r:id="rId64"/>
    <p:sldId id="511" r:id="rId65"/>
    <p:sldId id="512" r:id="rId66"/>
    <p:sldId id="513" r:id="rId67"/>
    <p:sldId id="500" r:id="rId68"/>
    <p:sldId id="501" r:id="rId69"/>
    <p:sldId id="528" r:id="rId70"/>
    <p:sldId id="529" r:id="rId71"/>
    <p:sldId id="472" r:id="rId72"/>
    <p:sldId id="502" r:id="rId73"/>
    <p:sldId id="514" r:id="rId74"/>
    <p:sldId id="515" r:id="rId75"/>
    <p:sldId id="516" r:id="rId76"/>
    <p:sldId id="476" r:id="rId77"/>
    <p:sldId id="477" r:id="rId78"/>
    <p:sldId id="517" r:id="rId79"/>
    <p:sldId id="479" r:id="rId80"/>
    <p:sldId id="505" r:id="rId81"/>
    <p:sldId id="518" r:id="rId82"/>
    <p:sldId id="519" r:id="rId83"/>
    <p:sldId id="484" r:id="rId84"/>
    <p:sldId id="485" r:id="rId85"/>
    <p:sldId id="486" r:id="rId86"/>
    <p:sldId id="493" r:id="rId87"/>
    <p:sldId id="520" r:id="rId88"/>
    <p:sldId id="531" r:id="rId89"/>
    <p:sldId id="532" r:id="rId90"/>
    <p:sldId id="521" r:id="rId91"/>
    <p:sldId id="523" r:id="rId92"/>
    <p:sldId id="524" r:id="rId93"/>
    <p:sldId id="450" r:id="rId94"/>
    <p:sldId id="525" r:id="rId95"/>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CC"/>
    <a:srgbClr val="0000FF"/>
    <a:srgbClr val="3366FF"/>
    <a:srgbClr val="0066FF"/>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03" autoAdjust="0"/>
    <p:restoredTop sz="94638" autoAdjust="0"/>
  </p:normalViewPr>
  <p:slideViewPr>
    <p:cSldViewPr>
      <p:cViewPr varScale="1">
        <p:scale>
          <a:sx n="93" d="100"/>
          <a:sy n="93" d="100"/>
        </p:scale>
        <p:origin x="804" y="54"/>
      </p:cViewPr>
      <p:guideLst>
        <p:guide orient="horz" pos="1620"/>
        <p:guide pos="2880"/>
      </p:guideLst>
    </p:cSldViewPr>
  </p:slideViewPr>
  <p:outlineViewPr>
    <p:cViewPr>
      <p:scale>
        <a:sx n="33" d="100"/>
        <a:sy n="33" d="100"/>
      </p:scale>
      <p:origin x="0" y="28488"/>
    </p:cViewPr>
  </p:outlineViewPr>
  <p:notesTextViewPr>
    <p:cViewPr>
      <p:scale>
        <a:sx n="100" d="100"/>
        <a:sy n="100" d="100"/>
      </p:scale>
      <p:origin x="0" y="0"/>
    </p:cViewPr>
  </p:notesTextViewPr>
  <p:sorterViewPr>
    <p:cViewPr>
      <p:scale>
        <a:sx n="100" d="100"/>
        <a:sy n="100" d="100"/>
      </p:scale>
      <p:origin x="0" y="0"/>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4098" name="Header Placeholder 1"/>
          <p:cNvSpPr>
            <a:spLocks noGrp="1" noChangeArrowheads="1"/>
          </p:cNvSpPr>
          <p:nvPr>
            <p:ph type="hdr" sz="quarter" idx="4294967295"/>
          </p:nvPr>
        </p:nvSpPr>
        <p:spPr bwMode="auto">
          <a:xfrm>
            <a:off x="0"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200" smtClean="0">
                <a:ea typeface="SimSun" pitchFamily="2" charset="-122"/>
              </a:defRPr>
            </a:lvl1pPr>
          </a:lstStyle>
          <a:p>
            <a:pPr>
              <a:defRPr/>
            </a:pPr>
            <a:endParaRPr lang="en-US"/>
          </a:p>
        </p:txBody>
      </p:sp>
      <p:sp>
        <p:nvSpPr>
          <p:cNvPr id="4099" name="Date Placeholder 2"/>
          <p:cNvSpPr>
            <a:spLocks noGrp="1" noChangeArrowheads="1"/>
          </p:cNvSpPr>
          <p:nvPr>
            <p:ph type="dt" idx="4294967295"/>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smtClean="0">
                <a:ea typeface="SimSun" pitchFamily="2" charset="-122"/>
              </a:defRPr>
            </a:lvl1pPr>
          </a:lstStyle>
          <a:p>
            <a:pPr>
              <a:defRPr/>
            </a:pPr>
            <a:fld id="{60471359-8D1F-4EC3-AB76-94B84A4CFB0D}" type="datetime1">
              <a:rPr lang="en-US"/>
              <a:pPr>
                <a:defRPr/>
              </a:pPr>
              <a:t>4/29/2019</a:t>
            </a:fld>
            <a:endParaRPr lang="en-US"/>
          </a:p>
        </p:txBody>
      </p:sp>
      <p:sp>
        <p:nvSpPr>
          <p:cNvPr id="63492" name="Slide Image Placeholder 3"/>
          <p:cNvSpPr>
            <a:spLocks noGrp="1" noRot="1" noChangeAspect="1" noChangeArrowheads="1"/>
          </p:cNvSpPr>
          <p:nvPr>
            <p:ph type="sldImg" idx="4294967295"/>
          </p:nvPr>
        </p:nvSpPr>
        <p:spPr bwMode="auto">
          <a:xfrm>
            <a:off x="381000" y="685800"/>
            <a:ext cx="6096000" cy="3429000"/>
          </a:xfrm>
          <a:prstGeom prst="rect">
            <a:avLst/>
          </a:prstGeom>
          <a:noFill/>
          <a:ln w="12700">
            <a:noFill/>
            <a:miter lim="800000"/>
            <a:headEnd/>
            <a:tailEnd/>
          </a:ln>
        </p:spPr>
      </p:sp>
      <p:sp>
        <p:nvSpPr>
          <p:cNvPr id="4101" name="Notes Placeholder 4"/>
          <p:cNvSpPr>
            <a:spLocks noGrp="1" noRot="1" noChangeArrowheads="1"/>
          </p:cNvSpPr>
          <p:nvPr>
            <p:ph type="body" sz="quarter" idx="4294967295"/>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mpd="sng">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Footer Placeholder 5"/>
          <p:cNvSpPr>
            <a:spLocks noGrp="1" noChangeArrowheads="1"/>
          </p:cNvSpPr>
          <p:nvPr>
            <p:ph type="ftr" sz="quarter" idx="4294967295"/>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1200" smtClean="0">
                <a:ea typeface="SimSun" pitchFamily="2" charset="-122"/>
              </a:defRPr>
            </a:lvl1pPr>
          </a:lstStyle>
          <a:p>
            <a:pPr>
              <a:defRPr/>
            </a:pPr>
            <a:endParaRPr lang="en-US"/>
          </a:p>
        </p:txBody>
      </p:sp>
      <p:sp>
        <p:nvSpPr>
          <p:cNvPr id="4103" name="Slide Number Placeholder 6"/>
          <p:cNvSpPr>
            <a:spLocks noGrp="1" noChangeArrowheads="1"/>
          </p:cNvSpPr>
          <p:nvPr>
            <p:ph type="sldNum" sz="quarter" idx="4294967295"/>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a:defRPr sz="1200" smtClean="0">
                <a:ea typeface="SimSun" pitchFamily="2" charset="-122"/>
              </a:defRPr>
            </a:lvl1pPr>
          </a:lstStyle>
          <a:p>
            <a:pPr>
              <a:defRPr/>
            </a:pPr>
            <a:fld id="{0A8ADD3A-EBE9-437B-BFB0-0B5DA5645311}" type="slidenum">
              <a:rPr lang="en-US"/>
              <a:pPr>
                <a:defRPr/>
              </a:pPr>
              <a:t>‹#›</a:t>
            </a:fld>
            <a:endParaRPr lang="en-US"/>
          </a:p>
        </p:txBody>
      </p:sp>
    </p:spTree>
    <p:extLst>
      <p:ext uri="{BB962C8B-B14F-4D97-AF65-F5344CB8AC3E}">
        <p14:creationId xmlns:p14="http://schemas.microsoft.com/office/powerpoint/2010/main" val="4118616760"/>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64D3B0C0-9580-4D3A-8353-2AA5A92A7A35}"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3378D36D-8B6D-45C2-ACF2-A20183397C1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5BA76731-9350-47A8-8580-36B61A8BA145}"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B77B4EA7-6691-42C1-AA15-2FA17850C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C6AAFD48-80B5-4E06-8DE4-D1E50904E628}"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BAC591BC-4294-4AA1-B4D2-FBAEBEA0C94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
          <p:cNvSpPr>
            <a:spLocks noGrp="1" noChangeArrowheads="1"/>
          </p:cNvSpPr>
          <p:nvPr>
            <p:ph type="dt" sz="half" idx="10"/>
          </p:nvPr>
        </p:nvSpPr>
        <p:spPr>
          <a:ln/>
        </p:spPr>
        <p:txBody>
          <a:bodyPr/>
          <a:lstStyle>
            <a:lvl1pPr>
              <a:defRPr/>
            </a:lvl1pPr>
          </a:lstStyle>
          <a:p>
            <a:pPr>
              <a:defRPr/>
            </a:pPr>
            <a:fld id="{C16BBB18-7D71-4994-9B62-42945F99C8D4}"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4443CF3-9A0B-433F-A7BC-02CC066817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2"/>
          <p:cNvSpPr>
            <a:spLocks noGrp="1" noChangeArrowheads="1"/>
          </p:cNvSpPr>
          <p:nvPr>
            <p:ph type="dt" sz="half" idx="10"/>
          </p:nvPr>
        </p:nvSpPr>
        <p:spPr>
          <a:ln/>
        </p:spPr>
        <p:txBody>
          <a:bodyPr/>
          <a:lstStyle>
            <a:lvl1pPr>
              <a:defRPr/>
            </a:lvl1pPr>
          </a:lstStyle>
          <a:p>
            <a:pPr>
              <a:defRPr/>
            </a:pPr>
            <a:fld id="{740570FD-4629-4982-8065-CDEAECB41606}" type="datetime1">
              <a:rPr lang="en-US"/>
              <a:pPr>
                <a:defRPr/>
              </a:pPr>
              <a:t>4/29/2019</a:t>
            </a:fld>
            <a:endParaRPr lang="en-US"/>
          </a:p>
        </p:txBody>
      </p:sp>
      <p:sp>
        <p:nvSpPr>
          <p:cNvPr id="5"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6" name="Slide Number Placeholder 4"/>
          <p:cNvSpPr>
            <a:spLocks noGrp="1" noChangeArrowheads="1"/>
          </p:cNvSpPr>
          <p:nvPr>
            <p:ph type="sldNum" sz="quarter" idx="12"/>
          </p:nvPr>
        </p:nvSpPr>
        <p:spPr>
          <a:ln/>
        </p:spPr>
        <p:txBody>
          <a:bodyPr/>
          <a:lstStyle>
            <a:lvl1pPr>
              <a:defRPr/>
            </a:lvl1pPr>
          </a:lstStyle>
          <a:p>
            <a:pPr>
              <a:defRPr/>
            </a:pPr>
            <a:fld id="{D16A8C8D-EA2E-4A4C-8134-5933B5D5E9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
          <p:cNvSpPr>
            <a:spLocks noGrp="1" noChangeArrowheads="1"/>
          </p:cNvSpPr>
          <p:nvPr>
            <p:ph type="dt" sz="half" idx="10"/>
          </p:nvPr>
        </p:nvSpPr>
        <p:spPr>
          <a:ln/>
        </p:spPr>
        <p:txBody>
          <a:bodyPr/>
          <a:lstStyle>
            <a:lvl1pPr>
              <a:defRPr/>
            </a:lvl1pPr>
          </a:lstStyle>
          <a:p>
            <a:pPr>
              <a:defRPr/>
            </a:pPr>
            <a:fld id="{AE3DE966-426D-4FF6-9F1E-A36B8487A509}" type="datetime1">
              <a:rPr lang="en-US"/>
              <a:pPr>
                <a:defRPr/>
              </a:pPr>
              <a:t>4/29/2019</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3240B44A-9896-4B0C-A422-FC60B35E73C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
          <p:cNvSpPr>
            <a:spLocks noGrp="1" noChangeArrowheads="1"/>
          </p:cNvSpPr>
          <p:nvPr>
            <p:ph type="dt" sz="half" idx="10"/>
          </p:nvPr>
        </p:nvSpPr>
        <p:spPr>
          <a:ln/>
        </p:spPr>
        <p:txBody>
          <a:bodyPr/>
          <a:lstStyle>
            <a:lvl1pPr>
              <a:defRPr/>
            </a:lvl1pPr>
          </a:lstStyle>
          <a:p>
            <a:pPr>
              <a:defRPr/>
            </a:pPr>
            <a:fld id="{07A50335-B9BA-4FA4-A83E-5B5930919B07}" type="datetime1">
              <a:rPr lang="en-US"/>
              <a:pPr>
                <a:defRPr/>
              </a:pPr>
              <a:t>4/29/2019</a:t>
            </a:fld>
            <a:endParaRPr lang="en-US"/>
          </a:p>
        </p:txBody>
      </p:sp>
      <p:sp>
        <p:nvSpPr>
          <p:cNvPr id="8"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9" name="Slide Number Placeholder 4"/>
          <p:cNvSpPr>
            <a:spLocks noGrp="1" noChangeArrowheads="1"/>
          </p:cNvSpPr>
          <p:nvPr>
            <p:ph type="sldNum" sz="quarter" idx="12"/>
          </p:nvPr>
        </p:nvSpPr>
        <p:spPr>
          <a:ln/>
        </p:spPr>
        <p:txBody>
          <a:bodyPr/>
          <a:lstStyle>
            <a:lvl1pPr>
              <a:defRPr/>
            </a:lvl1pPr>
          </a:lstStyle>
          <a:p>
            <a:pPr>
              <a:defRPr/>
            </a:pPr>
            <a:fld id="{148D9947-F0FC-4A0B-A53C-CF5B0989EAD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noChangeArrowheads="1"/>
          </p:cNvSpPr>
          <p:nvPr>
            <p:ph type="dt" sz="half" idx="10"/>
          </p:nvPr>
        </p:nvSpPr>
        <p:spPr>
          <a:ln/>
        </p:spPr>
        <p:txBody>
          <a:bodyPr/>
          <a:lstStyle>
            <a:lvl1pPr>
              <a:defRPr/>
            </a:lvl1pPr>
          </a:lstStyle>
          <a:p>
            <a:pPr>
              <a:defRPr/>
            </a:pPr>
            <a:fld id="{CE2878F8-0173-423E-A8F0-4137C572D83D}" type="datetime1">
              <a:rPr lang="en-US"/>
              <a:pPr>
                <a:defRPr/>
              </a:pPr>
              <a:t>4/29/2019</a:t>
            </a:fld>
            <a:endParaRPr lang="en-US"/>
          </a:p>
        </p:txBody>
      </p:sp>
      <p:sp>
        <p:nvSpPr>
          <p:cNvPr id="4"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5" name="Slide Number Placeholder 4"/>
          <p:cNvSpPr>
            <a:spLocks noGrp="1" noChangeArrowheads="1"/>
          </p:cNvSpPr>
          <p:nvPr>
            <p:ph type="sldNum" sz="quarter" idx="12"/>
          </p:nvPr>
        </p:nvSpPr>
        <p:spPr>
          <a:ln/>
        </p:spPr>
        <p:txBody>
          <a:bodyPr/>
          <a:lstStyle>
            <a:lvl1pPr>
              <a:defRPr/>
            </a:lvl1pPr>
          </a:lstStyle>
          <a:p>
            <a:pPr>
              <a:defRPr/>
            </a:pPr>
            <a:fld id="{DD714FB1-E67A-4603-B776-74A09BA9CB7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
          <p:cNvSpPr>
            <a:spLocks noGrp="1" noChangeArrowheads="1"/>
          </p:cNvSpPr>
          <p:nvPr>
            <p:ph type="dt" sz="half" idx="10"/>
          </p:nvPr>
        </p:nvSpPr>
        <p:spPr>
          <a:ln/>
        </p:spPr>
        <p:txBody>
          <a:bodyPr/>
          <a:lstStyle>
            <a:lvl1pPr>
              <a:defRPr/>
            </a:lvl1pPr>
          </a:lstStyle>
          <a:p>
            <a:pPr>
              <a:defRPr/>
            </a:pPr>
            <a:fld id="{84967D3A-95EC-43E8-981D-C0D6DE64C0C8}" type="datetime1">
              <a:rPr lang="en-US"/>
              <a:pPr>
                <a:defRPr/>
              </a:pPr>
              <a:t>4/29/2019</a:t>
            </a:fld>
            <a:endParaRPr lang="en-US"/>
          </a:p>
        </p:txBody>
      </p:sp>
      <p:sp>
        <p:nvSpPr>
          <p:cNvPr id="3" name="Footer Placeholder 3"/>
          <p:cNvSpPr>
            <a:spLocks noGrp="1" noChangeArrowheads="1"/>
          </p:cNvSpPr>
          <p:nvPr>
            <p:ph type="ftr" sz="quarter" idx="11"/>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931C377D-D7C0-4DDD-A401-FFC1A679E588}" type="datetime1">
              <a:rPr lang="en-US"/>
              <a:pPr>
                <a:defRPr/>
              </a:pPr>
              <a:t>4/29/2019</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7FD71143-FF3C-41D8-BC3A-AA34C2400D9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2"/>
          <p:cNvSpPr>
            <a:spLocks noGrp="1" noChangeArrowheads="1"/>
          </p:cNvSpPr>
          <p:nvPr>
            <p:ph type="dt" sz="half" idx="10"/>
          </p:nvPr>
        </p:nvSpPr>
        <p:spPr>
          <a:ln/>
        </p:spPr>
        <p:txBody>
          <a:bodyPr/>
          <a:lstStyle>
            <a:lvl1pPr>
              <a:defRPr/>
            </a:lvl1pPr>
          </a:lstStyle>
          <a:p>
            <a:pPr>
              <a:defRPr/>
            </a:pPr>
            <a:fld id="{91B2D40E-0F57-446E-A0AC-F5799188677D}" type="datetime1">
              <a:rPr lang="en-US"/>
              <a:pPr>
                <a:defRPr/>
              </a:pPr>
              <a:t>4/29/2019</a:t>
            </a:fld>
            <a:endParaRPr lang="en-US"/>
          </a:p>
        </p:txBody>
      </p:sp>
      <p:sp>
        <p:nvSpPr>
          <p:cNvPr id="6" name="Footer Placeholder 3"/>
          <p:cNvSpPr>
            <a:spLocks noGrp="1" noChangeArrowheads="1"/>
          </p:cNvSpPr>
          <p:nvPr>
            <p:ph type="ftr" sz="quarter" idx="11"/>
          </p:nvPr>
        </p:nvSpPr>
        <p:spPr>
          <a:ln/>
        </p:spPr>
        <p:txBody>
          <a:bodyPr/>
          <a:lstStyle>
            <a:lvl1pPr>
              <a:defRPr/>
            </a:lvl1pPr>
          </a:lstStyle>
          <a:p>
            <a:pPr>
              <a:defRPr/>
            </a:pPr>
            <a:endParaRPr lang="en-US"/>
          </a:p>
        </p:txBody>
      </p:sp>
      <p:sp>
        <p:nvSpPr>
          <p:cNvPr id="7" name="Slide Number Placeholder 4"/>
          <p:cNvSpPr>
            <a:spLocks noGrp="1" noChangeArrowheads="1"/>
          </p:cNvSpPr>
          <p:nvPr>
            <p:ph type="sldNum" sz="quarter" idx="12"/>
          </p:nvPr>
        </p:nvSpPr>
        <p:spPr>
          <a:ln/>
        </p:spPr>
        <p:txBody>
          <a:bodyPr/>
          <a:lstStyle>
            <a:lvl1pPr>
              <a:defRPr/>
            </a:lvl1pPr>
          </a:lstStyle>
          <a:p>
            <a:pPr>
              <a:defRPr/>
            </a:pPr>
            <a:fld id="{DFE78EE4-43F7-4B6A-846F-82720B0185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6"/>
          <p:cNvSpPr>
            <a:spLocks noChangeArrowheads="1"/>
          </p:cNvSpPr>
          <p:nvPr userDrawn="1"/>
        </p:nvSpPr>
        <p:spPr bwMode="auto">
          <a:xfrm>
            <a:off x="0" y="0"/>
            <a:ext cx="9144000" cy="5143500"/>
          </a:xfrm>
          <a:prstGeom prst="rect">
            <a:avLst/>
          </a:prstGeom>
          <a:solidFill>
            <a:srgbClr val="0000CC"/>
          </a:solidFill>
          <a:ln w="25400">
            <a:noFill/>
            <a:miter lim="800000"/>
            <a:headEnd/>
            <a:tailEnd/>
          </a:ln>
        </p:spPr>
        <p:txBody>
          <a:bodyPr anchor="ctr"/>
          <a:lstStyle/>
          <a:p>
            <a:pPr algn="ctr"/>
            <a:endParaRPr lang="en-US">
              <a:ea typeface="SimSun" pitchFamily="2" charset="-122"/>
            </a:endParaRPr>
          </a:p>
        </p:txBody>
      </p:sp>
      <p:sp>
        <p:nvSpPr>
          <p:cNvPr id="3075" name="Title Placeholder 1"/>
          <p:cNvSpPr>
            <a:spLocks noGrp="1" noChangeArrowheads="1"/>
          </p:cNvSpPr>
          <p:nvPr>
            <p:ph type="title" idx="4294967295"/>
          </p:nvPr>
        </p:nvSpPr>
        <p:spPr bwMode="auto">
          <a:xfrm>
            <a:off x="457200" y="206375"/>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6" name="Text Placeholder 2"/>
          <p:cNvSpPr>
            <a:spLocks noGrp="1" noChangeArrowheads="1"/>
          </p:cNvSpPr>
          <p:nvPr>
            <p:ph type="body" idx="4294967295"/>
          </p:nvPr>
        </p:nvSpPr>
        <p:spPr bwMode="auto">
          <a:xfrm>
            <a:off x="457200" y="1200150"/>
            <a:ext cx="8229600" cy="3394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7" name="Date Placeholder 2"/>
          <p:cNvSpPr>
            <a:spLocks noGrp="1" noChangeArrowheads="1"/>
          </p:cNvSpPr>
          <p:nvPr>
            <p:ph type="dt" sz="half" idx="4294967295"/>
          </p:nvPr>
        </p:nvSpPr>
        <p:spPr bwMode="auto">
          <a:xfrm>
            <a:off x="457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smtClean="0">
                <a:solidFill>
                  <a:srgbClr val="898989"/>
                </a:solidFill>
                <a:ea typeface="SimSun" pitchFamily="2" charset="-122"/>
              </a:defRPr>
            </a:lvl1pPr>
          </a:lstStyle>
          <a:p>
            <a:pPr>
              <a:defRPr/>
            </a:pPr>
            <a:fld id="{AA51F84C-5DD9-47F3-AD9F-C43EF59A4FA7}" type="datetime1">
              <a:rPr lang="en-US"/>
              <a:pPr>
                <a:defRPr/>
              </a:pPr>
              <a:t>4/29/2019</a:t>
            </a:fld>
            <a:endParaRPr lang="en-US"/>
          </a:p>
        </p:txBody>
      </p:sp>
      <p:sp>
        <p:nvSpPr>
          <p:cNvPr id="3078" name="Footer Placeholder 3"/>
          <p:cNvSpPr>
            <a:spLocks noGrp="1" noChangeArrowheads="1"/>
          </p:cNvSpPr>
          <p:nvPr>
            <p:ph type="ftr" sz="quarter" idx="4294967295"/>
          </p:nvPr>
        </p:nvSpPr>
        <p:spPr bwMode="auto">
          <a:xfrm>
            <a:off x="3124200" y="4767263"/>
            <a:ext cx="2895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smtClean="0">
                <a:solidFill>
                  <a:srgbClr val="898989"/>
                </a:solidFill>
                <a:ea typeface="SimSun" pitchFamily="2" charset="-122"/>
              </a:defRPr>
            </a:lvl1pPr>
          </a:lstStyle>
          <a:p>
            <a:pPr>
              <a:defRPr/>
            </a:pPr>
            <a:endParaRPr lang="en-US"/>
          </a:p>
        </p:txBody>
      </p:sp>
      <p:sp>
        <p:nvSpPr>
          <p:cNvPr id="3079" name="Slide Number Placeholder 4"/>
          <p:cNvSpPr>
            <a:spLocks noGrp="1" noChangeArrowheads="1"/>
          </p:cNvSpPr>
          <p:nvPr>
            <p:ph type="sldNum" sz="quarter" idx="4294967295"/>
          </p:nvPr>
        </p:nvSpPr>
        <p:spPr bwMode="auto">
          <a:xfrm>
            <a:off x="6553200" y="4767263"/>
            <a:ext cx="2133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smtClean="0">
                <a:solidFill>
                  <a:srgbClr val="898989"/>
                </a:solidFill>
                <a:ea typeface="SimSun" pitchFamily="2" charset="-122"/>
              </a:defRPr>
            </a:lvl1pPr>
          </a:lstStyle>
          <a:p>
            <a:pPr>
              <a:defRPr/>
            </a:pPr>
            <a:fld id="{3860A866-48C6-4FB0-89A3-BB827D77A7D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Nam mô Liên Trì Hải Hội Phật Bồ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Tát. </a:t>
            </a:r>
            <a:r>
              <a:rPr lang="vi-VN"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vi-VN" sz="1800" dirty="0">
                <a:solidFill>
                  <a:srgbClr val="FFC000"/>
                </a:solidFill>
                <a:latin typeface="Times New Roman" panose="02020603050405020304" pitchFamily="18" charset="0"/>
                <a:ea typeface="SimSun" pitchFamily="2" charset="-122"/>
                <a:cs typeface="Times New Roman" panose="02020603050405020304" pitchFamily="18" charset="0"/>
              </a:rPr>
              <a:t>3 lần) </a:t>
            </a:r>
            <a:endParaRPr lang="vi-VN"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蓮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池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海</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會</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菩</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薩</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20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20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2000" dirty="0">
                <a:solidFill>
                  <a:srgbClr val="FFC000"/>
                </a:solidFill>
                <a:latin typeface="Times New Roman" panose="02020603050405020304" pitchFamily="18" charset="0"/>
                <a:ea typeface="SimSun" pitchFamily="2" charset="-122"/>
                <a:cs typeface="Times New Roman" panose="02020603050405020304" pitchFamily="18" charset="0"/>
              </a:rPr>
              <a:t>)</a:t>
            </a:r>
            <a:r>
              <a:rPr lang="vi-VN"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endParaRPr lang="vi-VN" sz="25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vi-VN" sz="3500" dirty="0" smtClean="0">
                <a:solidFill>
                  <a:srgbClr val="FFFF00"/>
                </a:solidFill>
                <a:latin typeface="Times New Roman" panose="02020603050405020304" pitchFamily="18" charset="0"/>
                <a:ea typeface="SimSun" pitchFamily="2" charset="-122"/>
                <a:cs typeface="Times New Roman" panose="02020603050405020304" pitchFamily="18" charset="0"/>
              </a:rPr>
              <a:t>PHẬT </a:t>
            </a:r>
            <a:r>
              <a:rPr lang="vi-VN" sz="3500" dirty="0">
                <a:solidFill>
                  <a:srgbClr val="FFFF00"/>
                </a:solidFill>
                <a:latin typeface="Times New Roman" panose="02020603050405020304" pitchFamily="18" charset="0"/>
                <a:ea typeface="SimSun" pitchFamily="2" charset="-122"/>
                <a:cs typeface="Times New Roman" panose="02020603050405020304" pitchFamily="18" charset="0"/>
              </a:rPr>
              <a:t>THUYẾT A DI ÐÀ KINH </a:t>
            </a:r>
          </a:p>
          <a:p>
            <a:pPr marL="0" indent="0" algn="ctr"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說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阿</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彌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陀</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經</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Như thị ngã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văn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Nhất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thời Phật tại Xá Vệ </a:t>
            </a:r>
          </a:p>
          <a:p>
            <a:pPr marL="0" indent="0" eaLnBrk="1" hangingPunct="1">
              <a:lnSpc>
                <a:spcPct val="85000"/>
              </a:lnSpc>
              <a:spcBef>
                <a:spcPts val="200"/>
              </a:spcBef>
              <a:buNone/>
            </a:pP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smtClean="0">
                <a:solidFill>
                  <a:schemeClr val="bg1"/>
                </a:solidFill>
                <a:latin typeface="Times New Roman" panose="02020603050405020304" pitchFamily="18" charset="0"/>
                <a:ea typeface="SimSun" pitchFamily="2" charset="-122"/>
                <a:cs typeface="Times New Roman" panose="02020603050405020304" pitchFamily="18" charset="0"/>
              </a:rPr>
              <a:t>Th</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ụ</a:t>
            </a:r>
            <a:r>
              <a:rPr lang="en-US"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Cấp</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Cô</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Độc</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v</a:t>
            </a:r>
            <a:r>
              <a:rPr lang="en-US" altLang="zh-TW" sz="4000" dirty="0" err="1" smtClean="0">
                <a:solidFill>
                  <a:schemeClr val="bg1"/>
                </a:solidFill>
                <a:latin typeface="Times New Roman" panose="02020603050405020304" pitchFamily="18" charset="0"/>
                <a:ea typeface="SimSun" pitchFamily="2" charset="-122"/>
                <a:cs typeface="Times New Roman" panose="02020603050405020304" pitchFamily="18" charset="0"/>
              </a:rPr>
              <a:t>iên</a:t>
            </a:r>
            <a:r>
              <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dữ</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000" dirty="0" err="1">
                <a:solidFill>
                  <a:schemeClr val="bg1"/>
                </a:solidFill>
                <a:latin typeface="Times New Roman" panose="02020603050405020304" pitchFamily="18" charset="0"/>
                <a:ea typeface="SimSun" pitchFamily="2" charset="-122"/>
                <a:cs typeface="Times New Roman" panose="02020603050405020304" pitchFamily="18" charset="0"/>
              </a:rPr>
              <a:t>Tỳ</a:t>
            </a:r>
            <a:r>
              <a:rPr lang="en-US" altLang="zh-TW" sz="40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2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我 聞。一 時 佛 在 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衛</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國</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。衹 樹 給 孤 獨 園 。 與 大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比</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4" name="Rectangle 3"/>
          <p:cNvSpPr/>
          <p:nvPr/>
        </p:nvSpPr>
        <p:spPr>
          <a:xfrm>
            <a:off x="1371684" y="514404"/>
            <a:ext cx="1178528"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Chắp tay</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5745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liên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hoa, đại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như xa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luân: Thanh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sắc thanh </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uang, hoàng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sắc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hoàng quang, xích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sắc</a:t>
            </a:r>
          </a:p>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xích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quang, bạch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sắc bạch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quang, vi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diệu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hương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khiết. Xá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Cực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Lạc quốc độ</a:t>
            </a:r>
          </a:p>
          <a:p>
            <a:pPr marL="0" indent="0" eaLnBrk="1" hangingPunct="1">
              <a:lnSpc>
                <a:spcPct val="85000"/>
              </a:lnSpc>
              <a:spcBef>
                <a:spcPts val="200"/>
              </a:spcBef>
              <a:buNone/>
            </a:pPr>
            <a:endParaRPr lang="vi-VN" altLang="ja-JP" sz="3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蓮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華。大 如 車 輪。青 色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青</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光。黃 色 黃 光。赤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色</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赤 光。白 色 白 光。微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妙</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香 潔 。 舍 利 弗 。 極 樂 國 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783750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hành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tựu như thị công đức trang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nghiêm</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Hựu Xá 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Bỉ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Phật quốc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hường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tác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nhạc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hoàng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kim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vi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địa</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trú</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dạ</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lục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thời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vũ</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Mạn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Đà</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La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hoa</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成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就 如 是 功 德 莊 嚴</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又 舍 利 弗 。 彼 佛 國 土。常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作</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天 樂。黃 金 為 地。晝 夜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六</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時 。 雨 天 曼 陀 羅 華 。 其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土</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040806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chúng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hường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dĩ thanh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đán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ác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dĩ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y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kích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thạnh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diệu</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hoa</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cúng</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dường</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tha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phương thập vạn ức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ức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dĩ thực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thời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hoàn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đáo</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bổn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phạn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thực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kinh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眾 生。常 以 清 旦。各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以</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衣 裓。盛 眾 妙 華。</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供</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養 他 方 十 萬 億 佛 。 即 以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食</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時。還 到 本 國。飯 食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經</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4980610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ành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Cực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thành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tựu</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như thị công đức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trang nghiêm</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Phục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thứ Xá 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b</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ỉ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quốc thường hữu chủng chủng kỳ diệu tạp sắc chi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điểu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Bạch Hạc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Khổng Tước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行</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弗 。 極 樂 國 土。成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就</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如 是 功 德 莊 嚴。復 次 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利</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弗。彼 國 常 有 種 種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奇</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妙 雜 色 之 鳥 。 白 鶴。孔 雀</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0592412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Anh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Vũ</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Ca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Lăng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Tần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Già</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Cộng</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mạng chi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điểu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thị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chư chúng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điểu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trú</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dạ</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lục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thời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xuất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hòa</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nhã</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âm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âm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diễn</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s</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ướng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gũ căn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gũ lực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hất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Bồ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Đề</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35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35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鸚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鵡 。 舍 利 。 迦 陵 頻 伽 。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共</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命 之 鳥。是 諸 眾 鳥</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晝 夜 六 時 。 出 和 雅 音。其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音</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演 暢 五 根 。 五 力 。 七 菩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提</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558623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p</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hần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b</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át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thánh đạo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phần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thị đẳng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pháp</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văn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âm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dĩ</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giai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tất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niệm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niệm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Pháp</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niệm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Tăng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Nhữ</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vật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vị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thử</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điểu</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tội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báo</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分</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。八 聖 道 分 。 如 是 等 法</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其 土 眾 生 。 聞 是音 已。皆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悉</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念 佛。念 法 。 念 僧 。 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利</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弗。汝 勿 謂 此 鳥 。 實 是 罪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報</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277952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sở</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Sở</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giả</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hà</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Bỉ</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vô</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ác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đạo</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vô ác đạo chi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danh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à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huống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hữu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hị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chư chúng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điểu</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iai thị</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所 生。所 以 者 何。彼 佛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國</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土。無 三 惡 道。舍 利 弗。其 佛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國</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土 。 尚 無 惡 道 之 名 。 何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況</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有 實。是 諸 眾 鳥。皆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7254506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 Di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Đà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dục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linh pháp âm tuyên lưu biến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hóa</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sở</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tác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Bỉ</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v</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phong xuy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động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chư bảo hàng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ụ,</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ập</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bảo</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la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võng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x</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uất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vi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diệu</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âm</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hí</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阿</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彌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陀 佛。欲 令 法 音 宣 流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變</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化 所 作 。舍 利 弗。彼 佛 國 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微 風 吹 動。諸 寶 行 樹</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及 寶 羅 網 。 出 微 妙 音。</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譬</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862617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như bách thiên chủng nhạc đồng thời câu </a:t>
            </a:r>
          </a:p>
          <a:p>
            <a:pPr marL="0" indent="0" eaLnBrk="1" hangingPunct="1">
              <a:lnSpc>
                <a:spcPct val="85000"/>
              </a:lnSpc>
              <a:spcBef>
                <a:spcPts val="200"/>
              </a:spcBef>
              <a:buNone/>
            </a:pPr>
            <a:r>
              <a:rPr lang="vi-VN"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ác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Văn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âm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ự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giai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niệm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iệm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Pháp</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iệm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Tăng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chi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âm</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Xá 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Kỳ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Phật quốc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thành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tựu như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百 千 種 樂。同 時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俱</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作 。 聞 是 音 者。自 然 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生</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念 佛 。 念 法 。 念 僧 之 心</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弗 。 其 佛 國 土 。 成 就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8585797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thị công đức trang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nghiêm</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Ư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nhữ ý vân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hà</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Bỉ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Phật hà cố hiệu A Di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Đà</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Xá 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Bỉ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Phật quang minh vô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lượng</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hiếu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thập phương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v</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ô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sở chướng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ngại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功 德 莊 嚴。舍 利 弗。</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於</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汝 意 云 何。彼 佛 何 故 號 阿 彌 陀</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弗。彼 佛 光 明 無 量</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照 十 方 國。無 所 障 礙。</a:t>
            </a:r>
          </a:p>
          <a:p>
            <a:pPr marL="0" indent="0" eaLnBrk="1" hangingPunct="1">
              <a:lnSpc>
                <a:spcPct val="85000"/>
              </a:lnSpc>
              <a:spcBef>
                <a:spcPts val="200"/>
              </a:spcBef>
              <a:buNone/>
            </a:pPr>
            <a:r>
              <a:rPr lang="ja-JP" alt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94010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kheo</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smtClean="0">
                <a:solidFill>
                  <a:schemeClr val="bg1"/>
                </a:solidFill>
                <a:latin typeface="Times New Roman" panose="02020603050405020304" pitchFamily="18" charset="0"/>
                <a:ea typeface="SimSun" pitchFamily="2" charset="-122"/>
                <a:cs typeface="Times New Roman" panose="02020603050405020304" pitchFamily="18" charset="0"/>
              </a:rPr>
              <a:t>Tăng</a:t>
            </a:r>
            <a:r>
              <a:rPr lang="vi-VN" altLang="zh-TW" sz="39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en-US" altLang="zh-TW" sz="3900" dirty="0" err="1" smtClean="0">
                <a:solidFill>
                  <a:schemeClr val="bg1"/>
                </a:solidFill>
                <a:latin typeface="Times New Roman" panose="02020603050405020304" pitchFamily="18" charset="0"/>
                <a:ea typeface="SimSun" pitchFamily="2" charset="-122"/>
                <a:cs typeface="Times New Roman" panose="02020603050405020304" pitchFamily="18" charset="0"/>
              </a:rPr>
              <a:t>hiên</a:t>
            </a:r>
            <a:r>
              <a:rPr lang="en-US" altLang="zh-TW"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nhị</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bách</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ngũ</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thập</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nhân</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smtClean="0">
                <a:solidFill>
                  <a:schemeClr val="bg1"/>
                </a:solidFill>
                <a:latin typeface="Times New Roman" panose="02020603050405020304" pitchFamily="18" charset="0"/>
                <a:ea typeface="SimSun" pitchFamily="2" charset="-122"/>
                <a:cs typeface="Times New Roman" panose="02020603050405020304" pitchFamily="18" charset="0"/>
              </a:rPr>
              <a:t>câu</a:t>
            </a:r>
            <a:r>
              <a:rPr lang="vi-VN" altLang="zh-TW" sz="3900" dirty="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giai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đại A La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Hán, chúng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sở tri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thức:</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Trưởng lão Xá Lợi Phất, Ma Ha Mục Kiền </a:t>
            </a:r>
          </a:p>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Liên, Ma Ha Ca Diếp, Ma Ha Ca Chiên Diên</a:t>
            </a: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丘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僧 。 千 二 百 五 十 人 俱</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皆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大 阿 羅 漢。眾 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知</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識</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長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老 舍 利 弗 。 摩 訶 目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犍</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連</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迦 訶 迦 葉。摩 訶 迦 旃 延</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410264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thị</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cố</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hiệu</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vi A Di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Đà</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Hựu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Bỉ Phật thọ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mạng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ập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kỳ nhân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d</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ân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v</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ô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lượng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vô</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tăng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kiếp</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cố</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danh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Đà</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Di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Đà</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thành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lai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故 號 為 阿 彌 陀。又 舍 利 弗</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彼 佛 壽 命 。 及 其 人 民。無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量</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邊 阿 僧 衹 刧。故 名 阿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彌</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陀。舍 利 弗。阿 彌 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佛。成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以 來</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634426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ư</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kim thập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kiếp</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Hựu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Xá 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Bỉ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hữu vô lượng vô biên Thanh Văn đệ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tử</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giai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A La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Hán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phi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toán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số</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chi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sở</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năng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tri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Chư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Bồ Tát chúng diệc phục như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於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今 十 刧。又 舍 利 弗。彼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有 無 量 無 邊 聲 聞 弟 子。</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皆 阿 羅 漢。非 是 算 數 之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所</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能 知。諸 菩 薩 眾。亦 復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373865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thị</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Bỉ</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thành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tựu</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như thị công đức trang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nghiêm</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Hựu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Xá Lợi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Cực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iai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Bệ</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Bạt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trí</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trung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hữu</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弗 。 彼 佛 國 土。成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就</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如 是 功 德 莊 嚴。又 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利</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弗。極 樂 國 土 。 眾 生 生 者</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皆 是 阿 鞞 跋 致。其 中 多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有</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564340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nhất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bổ</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xứ</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kỳ</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số</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thậm</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đa</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phi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toán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số</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sở</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năng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tri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chi,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đản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khả</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vô lượng vô biên A tăng kỳ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Lợi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Chúng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sanh văn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đương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一 生 補 處 。 其 數 甚 多。非</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 是 算 數 所 能 知 之 。 但 可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以</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量 無 邊 阿 僧 衹 說。舍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利</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弗。眾 生 聞 者。應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8958071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phát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bỉ</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Sở</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giả</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hà</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Đắc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dữ như thị chư thượng thiện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nhâ</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n c</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âu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hội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nhất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xứ</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khả</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thiểu</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thiện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căn,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phước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đức,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nhân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duyên,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đắc sanh bỉ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發 願。願 生 彼 國。所 以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者</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何。得 與 如 是 諸 上 善 人。</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俱</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會 一 處 。 舍 利 弗 。 不 可 以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少</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善 根 福 德 因 緣。得 生 彼 國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9725304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hữu thiện nam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tử</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thiện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nữ</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nhân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văn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Đà</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hấp</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trì danh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hiệu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nhất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nhị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tam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tứ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ngũ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舍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利 弗 。 若 有 善 男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子</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善 女 人 。 聞 說 阿 彌 陀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執</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持 名 號 。 若 一 日 。 若 二 日</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若 三 日。若 四 日。若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五 日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879697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lục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thất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hất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tâm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bất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loạn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ỳ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nhân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lâm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mạng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chung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thời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A Di Đà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d</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ữ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chư Thánh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hiện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kỳ</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tiền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nhân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chung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thời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Tâm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若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六 日 。 若 七 日。</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心 不 亂。其 人 臨 命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終</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時 阿 彌 陀 佛 。 與 諸 聖 眾。</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現 在 其 前 。 是 人 終 時。心</a:t>
            </a:r>
          </a:p>
          <a:p>
            <a:pPr marL="0" indent="0" eaLnBrk="1" hangingPunct="1">
              <a:lnSpc>
                <a:spcPct val="85000"/>
              </a:lnSpc>
              <a:spcBef>
                <a:spcPts val="200"/>
              </a:spcBef>
              <a:buNone/>
            </a:pP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9626911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bất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điên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đảo</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tức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đắc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vãng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Đà</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Cực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Ngã</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kiến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thị lợi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ố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thuyết thử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ngôn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hữu chúng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v</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ăn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thị thuyết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ưng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đương phát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顛 倒。即 得 往 生 阿 彌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陀</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極 樂 國 土 。 舍 利 弗。我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見</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利。故 說 此 言。若 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眾</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生。聞 是 說 者。應 當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發  願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99156077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s</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anh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bỉ quốc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Như</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ngã</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kim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tán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thán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Đà</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khả</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tư nghị công đức chi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Đông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phương diệc hữu A Súc Bệ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Di Tướng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Đại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Tu Di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生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彼 國 土 。 舍 利 弗 。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我 今 者。讚 歎 阿 彌 陀 佛。不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可</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思 議 功 德 之 利。東 方 亦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有</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閦 鞞 佛。須 彌 相 佛。大 須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彌 佛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5257782" y="1276384"/>
            <a:ext cx="1178528"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Chắp tay</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567532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Di Quang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Diệu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Âm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Như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thị đẳng </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H</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ằng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hà sa số chư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ác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ư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kỳ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x</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uất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quảng trường thiệt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tướng</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biến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phú</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tam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須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彌 光 佛 。 妙 音 佛 。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等 恆 河 沙 數 諸 佛 。 各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於</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其 國。出 廣 長 舌 相。</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徧 覆 三 千 大 千 世 界。</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說</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215459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Ma Ha Câu Hy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La, Ly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Bà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Đa, Châu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Lợi </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Bàn Đà Dà, Nan Đà, A Nan Đà, La </a:t>
            </a:r>
            <a:r>
              <a:rPr lang="vi-VN" altLang="ja-JP" sz="4400" dirty="0">
                <a:solidFill>
                  <a:schemeClr val="bg1"/>
                </a:solidFill>
                <a:latin typeface="Times New Roman" panose="02020603050405020304" pitchFamily="18" charset="0"/>
                <a:ea typeface="SimSun" pitchFamily="2" charset="-122"/>
                <a:cs typeface="Times New Roman" panose="02020603050405020304" pitchFamily="18" charset="0"/>
              </a:rPr>
              <a:t>Hầu</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La, Kiều Phạm Ba Đề, Tân Đầu Lô Phả </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La Đọa, Ca Lưu Đà Di, Ma Ha Kiếp Tân </a:t>
            </a:r>
          </a:p>
          <a:p>
            <a:pPr marL="0" indent="0" eaLnBrk="1" hangingPunct="1">
              <a:lnSpc>
                <a:spcPct val="85000"/>
              </a:lnSpc>
              <a:spcBef>
                <a:spcPts val="200"/>
              </a:spcBef>
              <a:buNone/>
            </a:pPr>
            <a:endParaRPr lang="vi-VN" altLang="ja-JP" sz="3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摩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訶 俱 絺 羅 。 離 婆 多。周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利</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槃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陀 伽。難 陀 。 阿 難 陀 。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羅</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睺</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羅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 憍 梵 波 提 。 賓 頭 盧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頗</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羅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墮 。 迦 留 陀 夷 。 摩 訶 刧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賓</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3609392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thành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thật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ngôn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Nhữ</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tín thị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X</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ưng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án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ất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hả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ghị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ông Đức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Nhất Thiết Chư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Sở Hộ Niệm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K</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phương thế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ữu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誠 實 言。汝 等 眾 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當 信 是 稱 讚 不 可 思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議</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功 德 。 一 切 諸 佛 所 護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念</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經 。 舍 利 弗 。 南 方 世 界 。 有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2078084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Nhật Nguyệt Đăng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Danh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Văn Quang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Diệm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Kiên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Tu</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Di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Đăng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Vô</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Lượng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Tinh Tấn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Như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thị đẳng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Hằng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hà sa số chư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các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ư kỳ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 xuất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日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月 燈 佛。名 聞 光 佛。</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大 燄 肩 佛 。 須 彌 燈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量 精 進 佛。如 是 等 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河</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沙 數 諸 佛 。 各 於 其 國。</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出</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1932833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quảng trường thiệt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tướng, biến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phú tam</a:t>
            </a: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thành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thật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gôn: </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Nhữ</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tín thị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X</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ưng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án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ất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K</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hả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ghị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ông Đức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Nhất Thiết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Chư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Phật Sở Hộ Niệm Kinh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廣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長 舌 相 。 徧 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三</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千 大 千 世 界。說 誠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實</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言。</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汝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等 眾 生。當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信</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稱 讚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不</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可</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思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議 功 德</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一 切 諸 佛 所 護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念</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經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081306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Tây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phương thế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ữu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Vô Lượng Thọ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Vô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Lượng Tướng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Vô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Lượng Tràng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Đại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Quang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Đại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Minh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Bảo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Tướng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Tịnh Quang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đẳng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ằng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hà sa </a:t>
            </a:r>
            <a:endParaRPr lang="vi-VN"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舍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利 弗。</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西 方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世 界</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有 無 量 壽 佛。</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 量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相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量 幢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 光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明 佛。寶 相 佛。淨 光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恆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河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沙</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318758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số chư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ác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ư kỳ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x</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uất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quảng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trường thiệt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tướng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b</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iến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phú tam thiên đại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thành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ngôn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Nhữ</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đương tín thị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X</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ưng</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án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ất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K</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hả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ghị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ông Đức</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數 諸 佛。各 於 其 國 。 出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廣</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長 舌 相。徧 覆 三 千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千 世 界。說 誠 實 言。</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汝 等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眾 生。</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信 是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稱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讚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不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可 思 議 功 德。</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85538394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Nhất Thiết Chư Phật Sở Hộ Niệm Kinh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Bắc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phương thế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hữu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Diệm</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Kiên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Tối</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Thắng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Âm</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Nan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Trở</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Võng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Minh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đẳng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ằng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hà sa số chư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切 諸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  所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護 念 經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弗 。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北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方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世 界</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。有 燄 肩 佛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最 勝 音 佛。</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難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沮 佛。日 生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網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明 佛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如 是 等 恆 河 沙 數 諸 佛</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1500726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ác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kỳ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x</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uất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quảng trường thiệt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tướng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biến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phú</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tam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thành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thật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ngôn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Nhữ</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tín thị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X</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ưng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án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ất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K</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hả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ghị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ông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Đức</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各 於 其 國。出 廣 長 舌 相。</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徧 覆 三 千 大 千 世 界。</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說</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誠 實 言。汝 等 眾 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當 信 是 稱 讚 不 可 思 議 功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5384318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Nhất Thiết Chư Phật Sở Hộ Niệm Kinh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Hạ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phương thế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ữu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Sư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Tử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000" dirty="0" err="1">
                <a:solidFill>
                  <a:schemeClr val="bg1"/>
                </a:solidFill>
                <a:latin typeface="Times New Roman" panose="02020603050405020304" pitchFamily="18" charset="0"/>
                <a:ea typeface="SimSun" pitchFamily="2" charset="-122"/>
                <a:cs typeface="Times New Roman" panose="02020603050405020304" pitchFamily="18" charset="0"/>
              </a:rPr>
              <a:t>Danh</a:t>
            </a:r>
            <a:r>
              <a:rPr lang="en-US" altLang="ja-JP"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000" dirty="0" err="1">
                <a:solidFill>
                  <a:schemeClr val="bg1"/>
                </a:solidFill>
                <a:latin typeface="Times New Roman" panose="02020603050405020304" pitchFamily="18" charset="0"/>
                <a:ea typeface="SimSun" pitchFamily="2" charset="-122"/>
                <a:cs typeface="Times New Roman" panose="02020603050405020304" pitchFamily="18" charset="0"/>
              </a:rPr>
              <a:t>Văn</a:t>
            </a:r>
            <a:r>
              <a:rPr lang="en-US" altLang="ja-JP"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0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000" dirty="0" err="1" smtClean="0">
                <a:solidFill>
                  <a:schemeClr val="bg1"/>
                </a:solidFill>
                <a:latin typeface="Times New Roman" panose="02020603050405020304" pitchFamily="18" charset="0"/>
                <a:ea typeface="SimSun" pitchFamily="2" charset="-122"/>
                <a:cs typeface="Times New Roman" panose="02020603050405020304" pitchFamily="18" charset="0"/>
              </a:rPr>
              <a:t>Danh</a:t>
            </a: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000" dirty="0" err="1">
                <a:solidFill>
                  <a:schemeClr val="bg1"/>
                </a:solidFill>
                <a:latin typeface="Times New Roman" panose="02020603050405020304" pitchFamily="18" charset="0"/>
                <a:ea typeface="SimSun" pitchFamily="2" charset="-122"/>
                <a:cs typeface="Times New Roman" panose="02020603050405020304" pitchFamily="18" charset="0"/>
              </a:rPr>
              <a:t>Quang</a:t>
            </a:r>
            <a:r>
              <a:rPr lang="en-US" altLang="ja-JP" sz="40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Đạt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Ma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Pháp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Tràng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Trì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Pháp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đẳng hằng hà sa số chư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 切 諸 佛 所 護 念 經。舍 利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弗。</a:t>
            </a:r>
            <a:endPar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下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方 世 界。有 師 子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名 聞 佛。</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名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光 佛。達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摩 佛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 法 幢 佛 。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持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法 佛 。如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等 恆 河 沙 數 諸 佛 。 </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6555020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ác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kỳ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x</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uất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quảng trường thiệt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tướng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b</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iến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phú</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tam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thành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thật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ngôn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Nhữ</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tín thị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X</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ưng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án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ất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K</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hả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ghị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ông Đức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各 於 其 國。出 廣 長 舌 相。</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徧</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覆 三 千 大 千 世 界。說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誠</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實 言。汝 等 眾 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信 是 稱 讚 不 可 思 議 功 德。</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4054933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Nhất Thiết Chư Phật Sở Hộ Niệm Kinh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Xá 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Thượng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phương thế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giới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ữu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Phạm Âm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Tú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Vương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Thượng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Hương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Quang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Diệm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Kiên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Tạp</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Sắc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Bảo</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 切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諸 佛 所 護 念 經</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舍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利 弗</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上 方 世 界</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有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梵 音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宿 王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香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上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香 光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燄 肩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雜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色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寶</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701677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Na, Bạc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Câu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La, A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Nậu Lâu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Đà, như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đẳng chư đại đệ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tử.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Tinh chư Bồ Tát Ma Ha </a:t>
            </a:r>
            <a:r>
              <a:rPr lang="vi-VN" altLang="ja-JP" sz="3600" dirty="0" smtClean="0">
                <a:solidFill>
                  <a:schemeClr val="bg1"/>
                </a:solidFill>
                <a:latin typeface="Times New Roman" panose="02020603050405020304" pitchFamily="18" charset="0"/>
                <a:ea typeface="SimSun" pitchFamily="2" charset="-122"/>
                <a:cs typeface="Times New Roman" panose="02020603050405020304" pitchFamily="18" charset="0"/>
              </a:rPr>
              <a:t>Tát: </a:t>
            </a:r>
            <a:r>
              <a:rPr lang="vi-VN" altLang="ja-JP" sz="3600" dirty="0">
                <a:solidFill>
                  <a:schemeClr val="bg1"/>
                </a:solidFill>
                <a:latin typeface="Times New Roman" panose="02020603050405020304" pitchFamily="18" charset="0"/>
                <a:ea typeface="SimSun" pitchFamily="2" charset="-122"/>
                <a:cs typeface="Times New Roman" panose="02020603050405020304" pitchFamily="18" charset="0"/>
              </a:rPr>
              <a:t>Văn Thù Sư Lợi Pháp Vương Tử, A Dật Đa</a:t>
            </a:r>
          </a:p>
          <a:p>
            <a:pPr marL="0" indent="0" eaLnBrk="1" hangingPunct="1">
              <a:lnSpc>
                <a:spcPct val="85000"/>
              </a:lnSpc>
              <a:spcBef>
                <a:spcPts val="200"/>
              </a:spcBef>
              <a:buNone/>
            </a:pP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Bồ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Tát, Càn Đà Ha Đề Bồ Tát, Thường Tinh </a:t>
            </a:r>
          </a:p>
          <a:p>
            <a:pPr marL="0" indent="0" eaLnBrk="1" hangingPunct="1">
              <a:lnSpc>
                <a:spcPct val="85000"/>
              </a:lnSpc>
              <a:spcBef>
                <a:spcPts val="200"/>
              </a:spcBef>
              <a:buNone/>
            </a:pPr>
            <a:endPar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那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 薄 拘 羅 。 阿 㝹 樓 馱。如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等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諸 大 弟 子。並 諸 菩 薩 摩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訶</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薩</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。文 殊 師 利 法 王 子。阿 逸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多</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菩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薩 。 乾 陀 訶 提 菩 薩 。 常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精</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65252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Hoa Nghiêm Thân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S</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La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ụ</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Vương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Bảo</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Hoa</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Đức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Kiến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Nhất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Thiết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Nghĩa</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Như Tu Di Sơn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như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đẳng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Hằng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hà sa số chư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các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kỳ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 xuất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quảng </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華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嚴 身 佛 。 娑 羅 樹 王 佛。</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寶 華 德 佛 。 見 一 切 義 佛。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如 須 彌 山 佛。如 是 等 恆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河</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沙 數 諸 佛 。 各 於 其 國。出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廣</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4938573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trường thiệt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tướng, biến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phú tam thiên đại </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thiên thế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giới, thuyết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thành thật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ngôn: </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Nhữ</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tín thị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X</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ưng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án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ất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K</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hả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ghị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ông Đức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Nhất Thiết Chư Phật Sở Hộ Niệm Kinh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長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舌 相。徧 覆 三 千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千 世 界。說 誠 實 言。</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汝</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等 眾 生</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信 是 稱 讚 不 可 思 議 功 德</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切 諸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所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護 念 經。</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7772316" y="2647948"/>
            <a:ext cx="1281120"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Buông tay</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31094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Xá 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nhữ ý vân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hà</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Hà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cố danh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vi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hất thiết chư Phật sở hộ niệm kinh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Nhược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hữu thiện nam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tử</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thiện nữ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nhân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v</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ăn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kinh thọ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trì</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ập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văn chư Phật danh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giả,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舍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利 弗。於 汝 意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云</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何</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何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故 名 為 一 切 諸 佛 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護 念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經。</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舍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利 弗。若 有 善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男 子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善 女 人 。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聞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經 受 持 者。及 聞 諸 佛 名 者</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95423787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thị chư thiện nam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tử</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thiện nữ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nhân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iai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vi nhất thiết chư Phật chi sở hộ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niệm</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iai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đắc bất thoái chuyển ư A Nậu đa la tam </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miệu tam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ồ Đề</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Thị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cố Xá 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Nhữ</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35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3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諸 善 男 子 善 女 人。皆</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為 一 切 諸 佛 之 所 護 念。皆</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得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不 退 轉 於 阿 耨 多 羅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三</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藐 三 菩 提 。 是 故 舍 利 弗。汝</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80229565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đẳng giai đương tín thọ ngã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ngữ</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ập chư</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Phật sở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Nhược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hữu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nhân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phát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kim</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phát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đ</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ương</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phát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dục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Đà</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等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皆 當 信 受 我 語。及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諸</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所 說。舍 利 弗。若 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人</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已 發 願。今 發 願。當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發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願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欲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生 阿 彌 陀 佛 國 者</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78732931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thị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chư nhân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iai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đắc bất thoái chuyển ư A Nậu Đa la tam miệu tam Bồ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Đề</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bỉ quốc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độ,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nhược dĩ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kim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hược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đương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Thị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cố Xá 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Chư thiện nam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tử</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hiện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nữ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nhân,</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諸 人 等。皆 得 不 退 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於</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耨 多 羅 三 藐 三 菩 提。於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彼 國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土 。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若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已 生。若 今 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若 當 生。</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故 舍 利 弗。</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諸 善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男 子。善 女 人。</a:t>
            </a:r>
          </a:p>
        </p:txBody>
      </p:sp>
    </p:spTree>
    <p:extLst>
      <p:ext uri="{BB962C8B-B14F-4D97-AF65-F5344CB8AC3E}">
        <p14:creationId xmlns:p14="http://schemas.microsoft.com/office/powerpoint/2010/main" val="58083847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Nhược hữu tín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đương phát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s</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anh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bỉ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 độ</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Xá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ngã kim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giả,</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x</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tán chư Phật bất khả tư nghị công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đức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b</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ỉ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chư Phật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đẳng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d</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iệc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xưng tán ngã bất khả tư nghị công đức</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若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有 信 者。應 當 發 願。生 彼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國</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土。舍 利 弗 。 如 我 今 者。稱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讚</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諸 佛 不 可 思 議 功 德。彼 諸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等 。 亦 稱 讚 我 不 可 思 議 功 德。</a:t>
            </a:r>
          </a:p>
        </p:txBody>
      </p:sp>
    </p:spTree>
    <p:extLst>
      <p:ext uri="{BB962C8B-B14F-4D97-AF65-F5344CB8AC3E}">
        <p14:creationId xmlns:p14="http://schemas.microsoft.com/office/powerpoint/2010/main" val="31106558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tác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ngôn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Thích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Ca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Mâu</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Ni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năng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vi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thậm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nan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hy</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hữu</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chi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sự</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năng</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B</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à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quốc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gũ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trược ác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k</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iếp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trược</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k</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iến</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trược</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phiền</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não</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trược</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chúng</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endParaRPr lang="ja-JP" altLang="en-US" sz="35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而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作 是 言。釋 迦 牟 尼 佛</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能 為 甚 難 希 有 之 事。</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能</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於 娑 婆 國 土 。 五 濁 惡 世。</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刧</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濁。見 濁。煩 惱 濁。</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眾</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6830904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sanh trược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m</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ạng trược trung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đắc A</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Nậu Đa La tam miệu tam Bồ Đề</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v</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ị chư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sanh</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nhất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thiết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gian</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nan tín chi pháp”</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Xá Lợi Phất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Đương tri ngã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ư</a:t>
            </a:r>
            <a:endPar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ngũ trược ác 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h</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ành thử nan sự,</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生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濁。命 濁 中。得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阿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耨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多 羅 </a:t>
            </a: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三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藐 三 菩 提 。 為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諸 眾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生</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說</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一 切 世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間  難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信 之 法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舍 利 弗 。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知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我  於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五 濁 惡 世。行 此 難 事。</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5591370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Đắc A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Nậu</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La tam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miệu</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tam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ồ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ề,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vị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nhất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thiết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gian</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thử</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nan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tín</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chi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pháp</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vi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thậm</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nan.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thử</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kinh</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Xá</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Lợi Phất,</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c</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ập chư Tỳ kheo</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 n</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hất thiết thế gian</a:t>
            </a:r>
            <a:r>
              <a:rPr lang="en-US" altLang="zh-TW" sz="4100" dirty="0">
                <a:solidFill>
                  <a:schemeClr val="bg1"/>
                </a:solidFill>
                <a:latin typeface="Times New Roman" panose="02020603050405020304" pitchFamily="18" charset="0"/>
                <a:ea typeface="SimSun" pitchFamily="2" charset="-122"/>
                <a:cs typeface="Times New Roman" panose="02020603050405020304" pitchFamily="18" charset="0"/>
              </a:rPr>
              <a:t>,</a:t>
            </a:r>
            <a:r>
              <a:rPr lang="fr-FR"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fr-FR"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Thiên</a:t>
            </a:r>
            <a:r>
              <a:rPr lang="fr-FR"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fr-FR"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Nh</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â</a:t>
            </a:r>
            <a:r>
              <a:rPr lang="fr-FR" altLang="zh-TW" sz="4100" dirty="0">
                <a:solidFill>
                  <a:schemeClr val="bg1"/>
                </a:solidFill>
                <a:latin typeface="Times New Roman" panose="02020603050405020304" pitchFamily="18" charset="0"/>
                <a:ea typeface="SimSun" pitchFamily="2" charset="-122"/>
                <a:cs typeface="Times New Roman" panose="02020603050405020304" pitchFamily="18" charset="0"/>
              </a:rPr>
              <a:t>n, A Tu La </a:t>
            </a:r>
            <a:r>
              <a:rPr lang="fr-FR" altLang="zh-TW" sz="4100" dirty="0" err="1">
                <a:solidFill>
                  <a:schemeClr val="bg1"/>
                </a:solidFill>
                <a:latin typeface="Times New Roman" panose="02020603050405020304" pitchFamily="18" charset="0"/>
                <a:ea typeface="SimSun" pitchFamily="2" charset="-122"/>
                <a:cs typeface="Times New Roman" panose="02020603050405020304" pitchFamily="18" charset="0"/>
              </a:rPr>
              <a:t>đẳng</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得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耨 多 羅 三 藐 三 菩 提 。 為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切 世 間 說 此 難 信 之 法。</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為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甚 難。</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說 此 經 已。</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舍 利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弗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及 諸 比 丘 。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切 世 間 </a:t>
            </a:r>
            <a:r>
              <a:rPr lang="zh-TW"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天   人   </a:t>
            </a: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修 羅 等。</a:t>
            </a:r>
          </a:p>
        </p:txBody>
      </p:sp>
    </p:spTree>
    <p:extLst>
      <p:ext uri="{BB962C8B-B14F-4D97-AF65-F5344CB8AC3E}">
        <p14:creationId xmlns:p14="http://schemas.microsoft.com/office/powerpoint/2010/main" val="15196964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Tấn Bồ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Tát, dữ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như thị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đẳng,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chư đại Bồ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Tát,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cập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Thích Đề Hoàn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nhân đẳng, vô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lượng chư Thiên đại chúng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câu.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Nhĩ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thời Phật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cáo trưởng lão Xá Lợi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Phất: “Tùng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thị Tây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phương, quá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thập </a:t>
            </a:r>
          </a:p>
          <a:p>
            <a:pPr marL="0" indent="0" eaLnBrk="1" hangingPunct="1">
              <a:lnSpc>
                <a:spcPct val="85000"/>
              </a:lnSpc>
              <a:spcBef>
                <a:spcPts val="200"/>
              </a:spcBef>
              <a:buNone/>
            </a:pPr>
            <a:endParaRPr lang="vi-VN" altLang="ja-JP" sz="2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進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菩 薩。與 如 是 等 諸 大 菩 薩</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及 釋 提 桓 因 等。無 量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諸</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天 大 眾 俱。爾 時 佛 告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長</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老 舍 利 弗 。 從 是 西 方。</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過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十 </a:t>
            </a:r>
            <a:endPar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6857940" y="1200186"/>
            <a:ext cx="1281120"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Buông tay</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6662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v</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ăn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Phật sở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hoan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hỷ</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tín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thọ</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tác</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lễ</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nhi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khứ</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thuyết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Đà</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Kinh</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3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聞 佛 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說</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。歡 喜 信 受 。 作 禮 而 去。</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說  阿  彌  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經。</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endParaRPr lang="en-US"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vi-VN" altLang="ja-JP" sz="2500" dirty="0" smtClean="0">
                <a:solidFill>
                  <a:srgbClr val="FFFF00"/>
                </a:solidFill>
                <a:latin typeface="Times New Roman" panose="02020603050405020304" pitchFamily="18" charset="0"/>
                <a:ea typeface="SimSun" pitchFamily="2" charset="-122"/>
                <a:cs typeface="Times New Roman" panose="02020603050405020304" pitchFamily="18" charset="0"/>
              </a:rPr>
              <a:t>BẠT </a:t>
            </a:r>
            <a:r>
              <a:rPr lang="vi-VN" altLang="ja-JP" sz="2500" dirty="0">
                <a:solidFill>
                  <a:srgbClr val="FFFF00"/>
                </a:solidFill>
                <a:latin typeface="Times New Roman" panose="02020603050405020304" pitchFamily="18" charset="0"/>
                <a:ea typeface="SimSun" pitchFamily="2" charset="-122"/>
                <a:cs typeface="Times New Roman" panose="02020603050405020304" pitchFamily="18" charset="0"/>
              </a:rPr>
              <a:t>NHẤT THIẾT NGHIỆP CHƯỚNG CĂN </a:t>
            </a:r>
            <a:r>
              <a:rPr lang="vi-VN" altLang="ja-JP" sz="2500" dirty="0" smtClean="0">
                <a:solidFill>
                  <a:srgbClr val="FFFF00"/>
                </a:solidFill>
                <a:latin typeface="Times New Roman" panose="02020603050405020304" pitchFamily="18" charset="0"/>
                <a:ea typeface="SimSun" pitchFamily="2" charset="-122"/>
                <a:cs typeface="Times New Roman" panose="02020603050405020304" pitchFamily="18" charset="0"/>
              </a:rPr>
              <a:t>BỔN </a:t>
            </a:r>
            <a:endParaRPr lang="en-US" altLang="ja-JP" sz="25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vi-VN" altLang="ja-JP" sz="2500" dirty="0">
                <a:solidFill>
                  <a:srgbClr val="FFFF00"/>
                </a:solidFill>
                <a:latin typeface="Times New Roman" panose="02020603050405020304" pitchFamily="18" charset="0"/>
                <a:ea typeface="SimSun" pitchFamily="2" charset="-122"/>
                <a:cs typeface="Times New Roman" panose="02020603050405020304" pitchFamily="18" charset="0"/>
              </a:rPr>
              <a:t>ĐẮC  SANH  TỊNH  ĐỘ  ĐÀ  LA  NI </a:t>
            </a:r>
            <a:endParaRPr lang="en-US" altLang="ja-JP" sz="25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拔  一  切  業  障  根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本</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得  生  淨  土  陀  羅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尼</a:t>
            </a:r>
            <a:endPar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424358654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mô</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dạ</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smtClean="0">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tha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dạ</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en-US" altLang="zh-TW" sz="3800" dirty="0" err="1" smtClean="0">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địa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dạ</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tha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đô</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tỳ</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tất</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đam</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tỳ. </a:t>
            </a:r>
            <a:r>
              <a:rPr lang="en-US"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A </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di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tỳ </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ca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lan</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đế</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A di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rị</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tỳ ca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lan</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di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nị</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già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na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chỉ</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đa</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ca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lệ</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Sa </a:t>
            </a:r>
            <a:r>
              <a:rPr lang="en-US" altLang="zh-TW" sz="3800" dirty="0" err="1">
                <a:solidFill>
                  <a:schemeClr val="bg1"/>
                </a:solidFill>
                <a:latin typeface="Times New Roman" panose="02020603050405020304" pitchFamily="18" charset="0"/>
                <a:ea typeface="SimSun" pitchFamily="2" charset="-122"/>
                <a:cs typeface="Times New Roman" panose="02020603050405020304" pitchFamily="18" charset="0"/>
              </a:rPr>
              <a:t>bà</a:t>
            </a:r>
            <a:r>
              <a:rPr lang="en-US" altLang="zh-TW" sz="3800" dirty="0">
                <a:solidFill>
                  <a:schemeClr val="bg1"/>
                </a:solidFill>
                <a:latin typeface="Times New Roman" panose="02020603050405020304" pitchFamily="18" charset="0"/>
                <a:ea typeface="SimSun" pitchFamily="2" charset="-122"/>
                <a:cs typeface="Times New Roman" panose="02020603050405020304" pitchFamily="18" charset="0"/>
              </a:rPr>
              <a:t> ha </a:t>
            </a:r>
            <a:r>
              <a:rPr lang="en-US"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(3 </a:t>
            </a:r>
            <a:r>
              <a:rPr lang="en-US" altLang="zh-TW" sz="1800" dirty="0" err="1">
                <a:solidFill>
                  <a:srgbClr val="FFC000"/>
                </a:solidFill>
                <a:latin typeface="Times New Roman" panose="02020603050405020304" pitchFamily="18" charset="0"/>
                <a:ea typeface="SimSun" pitchFamily="2" charset="-122"/>
                <a:cs typeface="Times New Roman" panose="02020603050405020304" pitchFamily="18" charset="0"/>
              </a:rPr>
              <a:t>lần</a:t>
            </a:r>
            <a:r>
              <a:rPr lang="en-US" altLang="zh-TW"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南 無 阿 彌 多 婆 夜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哆 他 伽 多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夜</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zh-TW" sz="37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哆地夜</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他  </a:t>
            </a:r>
            <a:r>
              <a:rPr lang="en-US" altLang="zh-TW" sz="37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阿彌利 都婆</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毗  </a:t>
            </a:r>
            <a:r>
              <a:rPr lang="en-US" altLang="zh-TW" sz="37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阿彌利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哆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zh-TW" sz="37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悉耽婆毗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阿彌唎哆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毗迦蘭 帝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zh-TW" sz="37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阿 彌 唎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哆  </a:t>
            </a:r>
            <a:r>
              <a:rPr lang="en-US" altLang="zh-TW" sz="3700" dirty="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毗 迦 蘭 多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伽 彌 腻</a:t>
            </a:r>
          </a:p>
          <a:p>
            <a:pPr marL="0" indent="0" eaLnBrk="1" hangingPunct="1">
              <a:lnSpc>
                <a:spcPct val="85000"/>
              </a:lnSpc>
              <a:spcBef>
                <a:spcPts val="200"/>
              </a:spcBef>
              <a:buNone/>
            </a:pP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伽伽那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枳多迦利  </a:t>
            </a:r>
            <a:r>
              <a:rPr lang="en-US" altLang="zh-TW" sz="37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娑</a:t>
            </a:r>
            <a:r>
              <a:rPr lang="zh-TW" altLang="en-US" sz="3700" dirty="0">
                <a:solidFill>
                  <a:schemeClr val="bg1"/>
                </a:solidFill>
                <a:latin typeface="Times New Roman" panose="02020603050405020304" pitchFamily="18" charset="0"/>
                <a:ea typeface="SimSun" pitchFamily="2" charset="-122"/>
                <a:cs typeface="Times New Roman" panose="02020603050405020304" pitchFamily="18" charset="0"/>
              </a:rPr>
              <a:t>婆訶 </a:t>
            </a:r>
            <a:r>
              <a:rPr lang="zh-TW" altLang="en-US" sz="37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zh-TW"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zh-TW" sz="1800" dirty="0">
                <a:solidFill>
                  <a:srgbClr val="FFC000"/>
                </a:solidFill>
                <a:latin typeface="Times New Roman" panose="02020603050405020304" pitchFamily="18" charset="0"/>
                <a:ea typeface="SimSun" pitchFamily="2" charset="-122"/>
                <a:cs typeface="Times New Roman" panose="02020603050405020304" pitchFamily="18" charset="0"/>
              </a:rPr>
              <a:t>) </a:t>
            </a:r>
            <a:endParaRPr lang="zh-TW" altLang="en-US" sz="1800" dirty="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98940515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3900" dirty="0">
                <a:solidFill>
                  <a:schemeClr val="bg1"/>
                </a:solidFill>
                <a:latin typeface="Times New Roman" panose="02020603050405020304" pitchFamily="18" charset="0"/>
                <a:ea typeface="SimSun" pitchFamily="2" charset="-122"/>
                <a:cs typeface="Times New Roman" panose="02020603050405020304" pitchFamily="18" charset="0"/>
              </a:rPr>
              <a:t>Nam </a:t>
            </a:r>
            <a:r>
              <a:rPr lang="en-US" sz="3900" dirty="0" err="1">
                <a:solidFill>
                  <a:schemeClr val="bg1"/>
                </a:solidFill>
                <a:latin typeface="Times New Roman" panose="02020603050405020304" pitchFamily="18" charset="0"/>
                <a:ea typeface="SimSun" pitchFamily="2" charset="-122"/>
                <a:cs typeface="Times New Roman" panose="02020603050405020304" pitchFamily="18" charset="0"/>
              </a:rPr>
              <a:t>Mô</a:t>
            </a:r>
            <a:r>
              <a:rPr lang="en-US"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3900" dirty="0" err="1">
                <a:solidFill>
                  <a:schemeClr val="bg1"/>
                </a:solidFill>
                <a:latin typeface="Times New Roman" panose="02020603050405020304" pitchFamily="18" charset="0"/>
                <a:ea typeface="SimSun" pitchFamily="2" charset="-122"/>
                <a:cs typeface="Times New Roman" panose="02020603050405020304" pitchFamily="18" charset="0"/>
              </a:rPr>
              <a:t>Liên</a:t>
            </a:r>
            <a:r>
              <a:rPr lang="en-US"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3900" dirty="0" err="1">
                <a:solidFill>
                  <a:schemeClr val="bg1"/>
                </a:solidFill>
                <a:latin typeface="Times New Roman" panose="02020603050405020304" pitchFamily="18" charset="0"/>
                <a:ea typeface="SimSun" pitchFamily="2" charset="-122"/>
                <a:cs typeface="Times New Roman" panose="02020603050405020304" pitchFamily="18" charset="0"/>
              </a:rPr>
              <a:t>Trì</a:t>
            </a:r>
            <a:r>
              <a:rPr lang="en-US"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3900" dirty="0" err="1">
                <a:solidFill>
                  <a:schemeClr val="bg1"/>
                </a:solidFill>
                <a:latin typeface="Times New Roman" panose="02020603050405020304" pitchFamily="18" charset="0"/>
                <a:ea typeface="SimSun" pitchFamily="2" charset="-122"/>
                <a:cs typeface="Times New Roman" panose="02020603050405020304" pitchFamily="18" charset="0"/>
              </a:rPr>
              <a:t>Hội</a:t>
            </a:r>
            <a:r>
              <a:rPr lang="en-US"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3900" dirty="0" err="1">
                <a:solidFill>
                  <a:schemeClr val="bg1"/>
                </a:solidFill>
                <a:latin typeface="Times New Roman" panose="02020603050405020304" pitchFamily="18" charset="0"/>
                <a:ea typeface="SimSun" pitchFamily="2" charset="-122"/>
                <a:cs typeface="Times New Roman" panose="02020603050405020304" pitchFamily="18" charset="0"/>
              </a:rPr>
              <a:t>Bồ</a:t>
            </a:r>
            <a:r>
              <a:rPr lang="en-US"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3900" dirty="0" err="1">
                <a:solidFill>
                  <a:schemeClr val="bg1"/>
                </a:solidFill>
                <a:latin typeface="Times New Roman" panose="02020603050405020304" pitchFamily="18" charset="0"/>
                <a:ea typeface="SimSun" pitchFamily="2" charset="-122"/>
                <a:cs typeface="Times New Roman" panose="02020603050405020304" pitchFamily="18" charset="0"/>
              </a:rPr>
              <a:t>Tát</a:t>
            </a:r>
            <a:r>
              <a:rPr lang="en-US" sz="3900" dirty="0">
                <a:solidFill>
                  <a:schemeClr val="bg1"/>
                </a:solidFill>
                <a:latin typeface="Times New Roman" panose="02020603050405020304" pitchFamily="18" charset="0"/>
                <a:ea typeface="SimSun" pitchFamily="2" charset="-122"/>
                <a:cs typeface="Times New Roman" panose="02020603050405020304" pitchFamily="18" charset="0"/>
              </a:rPr>
              <a:t> Ma Ha </a:t>
            </a:r>
            <a:r>
              <a:rPr lang="en-US" sz="3900" dirty="0" err="1">
                <a:solidFill>
                  <a:schemeClr val="bg1"/>
                </a:solidFill>
                <a:latin typeface="Times New Roman" panose="02020603050405020304" pitchFamily="18" charset="0"/>
                <a:ea typeface="SimSun" pitchFamily="2" charset="-122"/>
                <a:cs typeface="Times New Roman" panose="02020603050405020304" pitchFamily="18" charset="0"/>
              </a:rPr>
              <a:t>Tát</a:t>
            </a:r>
            <a:r>
              <a:rPr lang="en-US" sz="38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en-US" sz="1800" dirty="0">
                <a:solidFill>
                  <a:srgbClr val="FFC000"/>
                </a:solidFill>
                <a:latin typeface="Times New Roman" panose="02020603050405020304" pitchFamily="18" charset="0"/>
                <a:ea typeface="SimSun" pitchFamily="2" charset="-122"/>
                <a:cs typeface="Times New Roman" panose="02020603050405020304" pitchFamily="18" charset="0"/>
              </a:rPr>
              <a:t>3 </a:t>
            </a:r>
            <a:r>
              <a:rPr lang="en-US" sz="1800" dirty="0" err="1">
                <a:solidFill>
                  <a:srgbClr val="FFC000"/>
                </a:solidFill>
                <a:latin typeface="Times New Roman" panose="02020603050405020304" pitchFamily="18" charset="0"/>
                <a:ea typeface="SimSun" pitchFamily="2" charset="-122"/>
                <a:cs typeface="Times New Roman" panose="02020603050405020304" pitchFamily="18" charset="0"/>
              </a:rPr>
              <a:t>lần</a:t>
            </a:r>
            <a:r>
              <a:rPr lang="en-US" sz="1800" dirty="0">
                <a:solidFill>
                  <a:srgbClr val="FFC000"/>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蓮 池 會 菩 薩 摩 訶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薩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rPr>
              <a:t>) </a:t>
            </a:r>
          </a:p>
          <a:p>
            <a:pPr marL="0" indent="0" algn="ctr" eaLnBrk="1" hangingPunct="1">
              <a:lnSpc>
                <a:spcPct val="85000"/>
              </a:lnSpc>
              <a:spcBef>
                <a:spcPts val="200"/>
              </a:spcBef>
              <a:buNone/>
            </a:pPr>
            <a:r>
              <a:rPr lang="en-US" altLang="ja-JP" sz="1600" dirty="0" smtClean="0">
                <a:solidFill>
                  <a:srgbClr val="FFFF00"/>
                </a:solidFill>
                <a:latin typeface="Times New Roman" panose="02020603050405020304" pitchFamily="18" charset="0"/>
                <a:ea typeface="SimSun" pitchFamily="2" charset="-122"/>
                <a:cs typeface="Times New Roman" panose="02020603050405020304" pitchFamily="18" charset="0"/>
              </a:rPr>
              <a:t>  </a:t>
            </a:r>
          </a:p>
          <a:p>
            <a:pPr marL="0" indent="0" algn="ctr" eaLnBrk="1" hangingPunct="1">
              <a:lnSpc>
                <a:spcPct val="85000"/>
              </a:lnSpc>
              <a:spcBef>
                <a:spcPts val="200"/>
              </a:spcBef>
              <a:buNone/>
            </a:pPr>
            <a:r>
              <a:rPr lang="en-US"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KHAI TH</a:t>
            </a:r>
            <a:r>
              <a:rPr lang="vi-VN"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Ị</a:t>
            </a:r>
            <a:r>
              <a:rPr lang="en-US"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  12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Thập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vạn dư trình bất cách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trần,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Hưu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tương mê ngộ tự sơ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thân,</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Sát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na niệm tận hằng sa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十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萬 餘 程 不 隔 塵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休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將 迷 悟 自 疎 親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剎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那 念 盡 恆 沙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46717015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Tiện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thị liên hoa quốc lý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nhân. </a:t>
            </a: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便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是 蓮 華 國 裡 人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3800" dirty="0">
                <a:solidFill>
                  <a:schemeClr val="bg1"/>
                </a:solidFill>
                <a:latin typeface="Times New Roman" panose="02020603050405020304" pitchFamily="18" charset="0"/>
                <a:ea typeface="SimSun" pitchFamily="2" charset="-122"/>
                <a:cs typeface="Times New Roman" panose="02020603050405020304" pitchFamily="18" charset="0"/>
              </a:rPr>
              <a:t>Hiệp trần bối </a:t>
            </a:r>
            <a:r>
              <a:rPr lang="vi-VN"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giác, tài </a:t>
            </a:r>
            <a:r>
              <a:rPr lang="vi-VN" altLang="zh-TW" sz="3800" dirty="0">
                <a:solidFill>
                  <a:schemeClr val="bg1"/>
                </a:solidFill>
                <a:latin typeface="Times New Roman" panose="02020603050405020304" pitchFamily="18" charset="0"/>
                <a:ea typeface="SimSun" pitchFamily="2" charset="-122"/>
                <a:cs typeface="Times New Roman" panose="02020603050405020304" pitchFamily="18" charset="0"/>
              </a:rPr>
              <a:t>kinh cức ư thất bảo viên </a:t>
            </a:r>
            <a:r>
              <a:rPr lang="vi-VN"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lâm. Xả </a:t>
            </a:r>
            <a:r>
              <a:rPr lang="vi-VN" altLang="zh-TW" sz="3800" dirty="0">
                <a:solidFill>
                  <a:schemeClr val="bg1"/>
                </a:solidFill>
                <a:latin typeface="Times New Roman" panose="02020603050405020304" pitchFamily="18" charset="0"/>
                <a:ea typeface="SimSun" pitchFamily="2" charset="-122"/>
                <a:cs typeface="Times New Roman" panose="02020603050405020304" pitchFamily="18" charset="0"/>
              </a:rPr>
              <a:t>vọng </a:t>
            </a:r>
            <a:r>
              <a:rPr lang="vi-VN"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quy chân, liệt </a:t>
            </a:r>
            <a:r>
              <a:rPr lang="vi-VN" altLang="zh-TW" sz="3800" dirty="0">
                <a:solidFill>
                  <a:schemeClr val="bg1"/>
                </a:solidFill>
                <a:latin typeface="Times New Roman" panose="02020603050405020304" pitchFamily="18" charset="0"/>
                <a:ea typeface="SimSun" pitchFamily="2" charset="-122"/>
                <a:cs typeface="Times New Roman" panose="02020603050405020304" pitchFamily="18" charset="0"/>
              </a:rPr>
              <a:t>châu võng ư tứ sanh môn </a:t>
            </a:r>
            <a:r>
              <a:rPr lang="vi-VN"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hộ. Tung </a:t>
            </a:r>
            <a:r>
              <a:rPr lang="vi-VN" altLang="zh-TW" sz="3800" dirty="0">
                <a:solidFill>
                  <a:schemeClr val="bg1"/>
                </a:solidFill>
                <a:latin typeface="Times New Roman" panose="02020603050405020304" pitchFamily="18" charset="0"/>
                <a:ea typeface="SimSun" pitchFamily="2" charset="-122"/>
                <a:cs typeface="Times New Roman" panose="02020603050405020304" pitchFamily="18" charset="0"/>
              </a:rPr>
              <a:t>hoành vạn </a:t>
            </a:r>
            <a:r>
              <a:rPr lang="vi-VN"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pháp, viên khỏa </a:t>
            </a:r>
            <a:r>
              <a:rPr lang="vi-VN" altLang="zh-TW" sz="3800" dirty="0">
                <a:solidFill>
                  <a:schemeClr val="bg1"/>
                </a:solidFill>
                <a:latin typeface="Times New Roman" panose="02020603050405020304" pitchFamily="18" charset="0"/>
                <a:ea typeface="SimSun" pitchFamily="2" charset="-122"/>
                <a:cs typeface="Times New Roman" panose="02020603050405020304" pitchFamily="18" charset="0"/>
              </a:rPr>
              <a:t>nhất </a:t>
            </a:r>
            <a:r>
              <a:rPr lang="vi-VN" altLang="zh-TW" sz="3800" dirty="0" smtClean="0">
                <a:solidFill>
                  <a:schemeClr val="bg1"/>
                </a:solidFill>
                <a:latin typeface="Times New Roman" panose="02020603050405020304" pitchFamily="18" charset="0"/>
                <a:ea typeface="SimSun" pitchFamily="2" charset="-122"/>
                <a:cs typeface="Times New Roman" panose="02020603050405020304" pitchFamily="18" charset="0"/>
              </a:rPr>
              <a:t>tâm. Phi </a:t>
            </a:r>
            <a:r>
              <a:rPr lang="vi-VN" altLang="zh-TW" sz="3800" dirty="0">
                <a:solidFill>
                  <a:schemeClr val="bg1"/>
                </a:solidFill>
                <a:latin typeface="Times New Roman" panose="02020603050405020304" pitchFamily="18" charset="0"/>
                <a:ea typeface="SimSun" pitchFamily="2" charset="-122"/>
                <a:cs typeface="Times New Roman" panose="02020603050405020304" pitchFamily="18" charset="0"/>
              </a:rPr>
              <a:t>tư lượng xứ, A Di Đà Phật.</a:t>
            </a:r>
            <a:r>
              <a:rPr lang="zh-TW" altLang="vi-VN" sz="38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38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合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塵 背 覺。栽 荊 棘 於 七 寶 園 林</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。捨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妄 歸 真。列 珠 網 於 四 生 門 戶</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。縱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橫 萬 法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。圓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裹 一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心</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非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思</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量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處。阿 彌 陀 佛。</a:t>
            </a:r>
            <a:endParaRPr lang="vi-VN" altLang="zh-TW" sz="39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6629449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Tọa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đoạn lục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căn, vô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tạo tác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thời. Thanh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thái cố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hương, hoành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thôn bát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cực. Phá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quần hôn như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cảo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nhật lệ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thiên, liệu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chúng bịnh như thiện kiến thần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dược. Sở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dĩ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vân: Nhất </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xưng A Di Đà Phật danh </a:t>
            </a:r>
            <a:r>
              <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rPr>
              <a:t>hiệu</a:t>
            </a:r>
            <a:r>
              <a:rPr lang="vi-VN" altLang="ja-JP" sz="3700" dirty="0">
                <a:solidFill>
                  <a:schemeClr val="bg1"/>
                </a:solidFill>
                <a:latin typeface="Times New Roman" panose="02020603050405020304" pitchFamily="18" charset="0"/>
                <a:ea typeface="SimSun" pitchFamily="2" charset="-122"/>
                <a:cs typeface="Times New Roman" panose="02020603050405020304" pitchFamily="18" charset="0"/>
              </a:rPr>
              <a:t>, Năng diệt bát vạn ức </a:t>
            </a:r>
            <a:r>
              <a:rPr lang="vi-VN" altLang="zh-TW" sz="3700" dirty="0">
                <a:solidFill>
                  <a:schemeClr val="bg1"/>
                </a:solidFill>
                <a:latin typeface="Times New Roman" panose="02020603050405020304" pitchFamily="18" charset="0"/>
                <a:ea typeface="SimSun" pitchFamily="2" charset="-122"/>
                <a:cs typeface="Times New Roman" panose="02020603050405020304" pitchFamily="18" charset="0"/>
              </a:rPr>
              <a:t>kiếp sanh tứ chúng </a:t>
            </a:r>
            <a:r>
              <a:rPr lang="vi-VN"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khổ. Lợi </a:t>
            </a:r>
            <a:r>
              <a:rPr lang="vi-VN" altLang="zh-TW" sz="3700" dirty="0">
                <a:solidFill>
                  <a:schemeClr val="bg1"/>
                </a:solidFill>
                <a:latin typeface="Times New Roman" panose="02020603050405020304" pitchFamily="18" charset="0"/>
                <a:ea typeface="SimSun" pitchFamily="2" charset="-122"/>
                <a:cs typeface="Times New Roman" panose="02020603050405020304" pitchFamily="18" charset="0"/>
              </a:rPr>
              <a:t>ích như </a:t>
            </a:r>
            <a:r>
              <a:rPr lang="vi-VN" altLang="zh-TW" sz="3700" dirty="0" smtClean="0">
                <a:solidFill>
                  <a:schemeClr val="bg1"/>
                </a:solidFill>
                <a:latin typeface="Times New Roman" panose="02020603050405020304" pitchFamily="18" charset="0"/>
                <a:ea typeface="SimSun" pitchFamily="2" charset="-122"/>
                <a:cs typeface="Times New Roman" panose="02020603050405020304" pitchFamily="18" charset="0"/>
              </a:rPr>
              <a:t>thị, khởi </a:t>
            </a:r>
            <a:r>
              <a:rPr lang="vi-VN" altLang="zh-TW" sz="3700" dirty="0">
                <a:solidFill>
                  <a:schemeClr val="bg1"/>
                </a:solidFill>
                <a:latin typeface="Times New Roman" panose="02020603050405020304" pitchFamily="18" charset="0"/>
                <a:ea typeface="SimSun" pitchFamily="2" charset="-122"/>
                <a:cs typeface="Times New Roman" panose="02020603050405020304" pitchFamily="18" charset="0"/>
              </a:rPr>
              <a:t>thí </a:t>
            </a:r>
            <a:endParaRPr lang="vi-VN" altLang="ja-JP" sz="37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坐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斷 六 根。無 造作 </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時 。清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泰 故 鄉 </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。橫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吞 八 極 </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。破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群 昏 如杲 日 麗 天 </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。療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眾 </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病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如 善 見 神 </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藥。所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以 云 </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。一 稱 </a:t>
            </a:r>
            <a:r>
              <a:rPr lang="ja-JP" altLang="en-US" sz="3600" dirty="0">
                <a:solidFill>
                  <a:schemeClr val="bg1"/>
                </a:solidFill>
                <a:latin typeface="Times New Roman" panose="02020603050405020304" pitchFamily="18" charset="0"/>
                <a:ea typeface="SimSun" pitchFamily="2" charset="-122"/>
                <a:cs typeface="Times New Roman" panose="02020603050405020304" pitchFamily="18" charset="0"/>
              </a:rPr>
              <a:t>阿 彌 陀 佛 名 號</a:t>
            </a:r>
            <a:r>
              <a:rPr lang="ja-JP"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zh-TW" altLang="en-US" sz="3600" dirty="0">
                <a:solidFill>
                  <a:schemeClr val="bg1"/>
                </a:solidFill>
                <a:latin typeface="Times New Roman" panose="02020603050405020304" pitchFamily="18" charset="0"/>
                <a:ea typeface="SimSun" pitchFamily="2" charset="-122"/>
                <a:cs typeface="Times New Roman" panose="02020603050405020304" pitchFamily="18" charset="0"/>
              </a:rPr>
              <a:t>能 滅 八 萬 </a:t>
            </a:r>
            <a:r>
              <a:rPr lang="zh-TW"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億</a:t>
            </a:r>
            <a:r>
              <a:rPr lang="vi-VN" altLang="zh-TW" sz="36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600" dirty="0">
                <a:solidFill>
                  <a:schemeClr val="bg1"/>
                </a:solidFill>
                <a:latin typeface="Times New Roman" panose="02020603050405020304" pitchFamily="18" charset="0"/>
                <a:ea typeface="SimSun" pitchFamily="2" charset="-122"/>
                <a:cs typeface="Times New Roman" panose="02020603050405020304" pitchFamily="18" charset="0"/>
              </a:rPr>
              <a:t> 劫 生 死 眾 苦。利 益 如 是。豈 </a:t>
            </a:r>
            <a:r>
              <a:rPr lang="zh-TW" altLang="en-US" sz="3600" dirty="0" smtClean="0">
                <a:solidFill>
                  <a:schemeClr val="bg1"/>
                </a:solidFill>
                <a:latin typeface="Times New Roman" panose="02020603050405020304" pitchFamily="18" charset="0"/>
                <a:ea typeface="SimSun" pitchFamily="2" charset="-122"/>
                <a:cs typeface="Times New Roman" panose="02020603050405020304" pitchFamily="18" charset="0"/>
              </a:rPr>
              <a:t>譬</a:t>
            </a:r>
            <a:endParaRPr lang="vi-VN" altLang="zh-TW" sz="36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51354216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dụ ngôn thuyết chi khả cập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hồ? Chỉ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như tức kim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hệ niệm, đệ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Tam Thời Phật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sự. Thả đạo: Hiện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tiền chúng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đẳng, đồng thanh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tương ưng nhất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cú, như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hà chỉ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trần?       </a:t>
            </a:r>
          </a:p>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Nhất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tùng Phật hướng thiệt căn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niệm. </a:t>
            </a:r>
          </a:p>
          <a:p>
            <a:pPr marL="0" indent="0" eaLnBrk="1" hangingPunct="1">
              <a:lnSpc>
                <a:spcPct val="85000"/>
              </a:lnSpc>
              <a:spcBef>
                <a:spcPts val="200"/>
              </a:spcBef>
              <a:buNone/>
            </a:pP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Bất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giác hoa tùy túc để sanh. </a:t>
            </a:r>
            <a:endPar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喻 言 說 之 可 及 乎。只 如 即 今 繫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念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 第 三 時 佛 事 。 且 道 。 現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前</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眾 等 。 同 聲 相 應 一 句 。 如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何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指 陳。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從 佛 向 舌 根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念</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不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覺 華 隨 足 底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生</a:t>
            </a:r>
            <a:endParaRPr lang="vi-VN" altLang="zh-TW"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35896735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en-US" altLang="ja-JP" sz="2000" dirty="0">
                <a:solidFill>
                  <a:srgbClr val="FFFF00"/>
                </a:solidFill>
                <a:latin typeface="Times New Roman" panose="02020603050405020304" pitchFamily="18" charset="0"/>
                <a:ea typeface="SimSun" pitchFamily="2" charset="-122"/>
                <a:cs typeface="Times New Roman" panose="02020603050405020304" pitchFamily="18" charset="0"/>
              </a:rPr>
              <a:t>TÁN PHẬT KỆ </a:t>
            </a:r>
            <a:r>
              <a:rPr lang="en-US"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讚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佛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偈</a:t>
            </a:r>
            <a:endParaRPr lang="en-US"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A  Di  Đà  Phật  thân  kim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sắc.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Tướng  hảo  quang  minh  vô  đẳng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luân.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Bạch  hào  uyển  chuyển  ngũ  Tu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Di.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Cám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mục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trừng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thanh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tứ</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hải</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2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彌 陀 佛 身 金 色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相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好 光 明 無 等 倫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白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毫 宛 轉 五 須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彌</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紺 目 澄 清 四 大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海</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81995024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Quang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trung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hoá</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vô</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số</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ức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Hoá</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Bồ</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Tát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diệc</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vô</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biên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Tứ</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thập</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bát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độ</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sanh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Cửu</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phẩm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hàm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linh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đăng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bỉ</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ngạn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2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光 中 化 佛 無 數 億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化 菩 薩 眾 亦 無 邊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四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十 八 願 度 眾 生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九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品 咸 令 登 彼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岸</a:t>
            </a:r>
            <a:endParaRPr lang="en-US" altLang="ja-JP" sz="2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6793529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Nam mô Tây phương Cực Lạc thế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giới,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đại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từ đại  bi  A Di  Đà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無 西 方 極 樂 世 界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 慈 大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悲 阿 彌 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Nam Mô A Di Đà Phật...   A Di Đà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無  阿  彌  陀  佛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阿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彌 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10857211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en-US" altLang="ja-JP" sz="2000" dirty="0">
                <a:solidFill>
                  <a:srgbClr val="FFFF00"/>
                </a:solidFill>
                <a:latin typeface="Times New Roman" panose="02020603050405020304" pitchFamily="18" charset="0"/>
                <a:ea typeface="SimSun" pitchFamily="2" charset="-122"/>
                <a:cs typeface="Times New Roman" panose="02020603050405020304" pitchFamily="18" charset="0"/>
              </a:rPr>
              <a:t>DI ĐÀ ĐẠI NGUYỆN </a:t>
            </a:r>
            <a:r>
              <a:rPr lang="en-US"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TÁN  -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彌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陀 大 願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讚</a:t>
            </a:r>
            <a:endParaRPr lang="en-US"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Ðệ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nhất  đại  nguyện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Q</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uán tưởng Di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Ðà</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Tứ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thập  bát  nguyện  độ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Sa  Bà</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Cửu  phẩm  dõng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kim  ba</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B</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ảo  võng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iao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l</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ô</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Độ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vong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linh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xuất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ái  hà</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第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一  大     願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觀   想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彌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陀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四  十  八  願   度   娑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婆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marL="742950" indent="-742950" eaLnBrk="1" hangingPunct="1">
              <a:lnSpc>
                <a:spcPct val="85000"/>
              </a:lnSpc>
              <a:spcBef>
                <a:spcPts val="200"/>
              </a:spcBef>
              <a:buAutoNum type="ea1JpnKorPlain" startAt="9"/>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品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湧   金  波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寶    網</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交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羅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度   亡  靈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出  愛  河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417991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vạn ức Phật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độ, hữu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thế giới danh viết Cực </a:t>
            </a:r>
          </a:p>
          <a:p>
            <a:pPr marL="0" indent="0" eaLnBrk="1" hangingPunct="1">
              <a:lnSpc>
                <a:spcPct val="85000"/>
              </a:lnSpc>
              <a:spcBef>
                <a:spcPts val="200"/>
              </a:spcBef>
              <a:buNone/>
            </a:pP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Lạc, kỳ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độ hữu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Phật, hiệu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A Di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Đà, kim hiện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tại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thuyết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pháp”. Xá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Lợi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Bỉ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độ hà cố </a:t>
            </a:r>
            <a:r>
              <a:rPr lang="vi-VN" altLang="ja-JP" sz="3800" dirty="0">
                <a:solidFill>
                  <a:schemeClr val="bg1"/>
                </a:solidFill>
                <a:latin typeface="Times New Roman" panose="02020603050405020304" pitchFamily="18" charset="0"/>
                <a:ea typeface="SimSun" pitchFamily="2" charset="-122"/>
                <a:cs typeface="Times New Roman" panose="02020603050405020304" pitchFamily="18" charset="0"/>
              </a:rPr>
              <a:t>danh vi Cực </a:t>
            </a:r>
            <a:r>
              <a:rPr lang="vi-VN" altLang="ja-JP" sz="3800" dirty="0" smtClean="0">
                <a:solidFill>
                  <a:schemeClr val="bg1"/>
                </a:solidFill>
                <a:latin typeface="Times New Roman" panose="02020603050405020304" pitchFamily="18" charset="0"/>
                <a:ea typeface="SimSun" pitchFamily="2" charset="-122"/>
                <a:cs typeface="Times New Roman" panose="02020603050405020304" pitchFamily="18" charset="0"/>
              </a:rPr>
              <a:t>Lạc</a:t>
            </a:r>
            <a:r>
              <a:rPr lang="en-US" altLang="ja-JP" sz="3800" dirty="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38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3800" dirty="0" smtClean="0">
                <a:solidFill>
                  <a:schemeClr val="bg1"/>
                </a:solidFill>
                <a:latin typeface="Times New Roman" panose="02020603050405020304" pitchFamily="18" charset="0"/>
                <a:ea typeface="SimSun" pitchFamily="2" charset="-122"/>
                <a:cs typeface="Times New Roman" panose="02020603050405020304" pitchFamily="18" charset="0"/>
              </a:rPr>
              <a:t>Kỳ </a:t>
            </a:r>
            <a:r>
              <a:rPr lang="vi-VN" altLang="ja-JP" sz="3800" dirty="0">
                <a:solidFill>
                  <a:schemeClr val="bg1"/>
                </a:solidFill>
                <a:latin typeface="Times New Roman" panose="02020603050405020304" pitchFamily="18" charset="0"/>
                <a:ea typeface="SimSun" pitchFamily="2" charset="-122"/>
                <a:cs typeface="Times New Roman" panose="02020603050405020304" pitchFamily="18" charset="0"/>
              </a:rPr>
              <a:t>quốc chúng sanh vô hữu </a:t>
            </a:r>
          </a:p>
          <a:p>
            <a:pPr marL="0" indent="0" eaLnBrk="1" hangingPunct="1">
              <a:lnSpc>
                <a:spcPct val="85000"/>
              </a:lnSpc>
              <a:spcBef>
                <a:spcPts val="200"/>
              </a:spcBef>
              <a:buNone/>
            </a:pPr>
            <a:r>
              <a:rPr lang="vi-VN" altLang="ja-JP" sz="35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萬 億 佛 土。有 世 界 名 曰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極</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樂。其 土 有 佛。號 阿 彌 陀。今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現</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在 說 法。舍 利 弗。彼 土 何 故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名</a:t>
            </a:r>
            <a:endPar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為 極 樂。其 國 眾 生 無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有</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26370453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Nam Mô Liên Trì Hội Bồ Tát Ma Ha Tát </a:t>
            </a:r>
            <a:r>
              <a:rPr lang="vi-VN"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vi-VN" altLang="ja-JP" sz="1800" dirty="0">
                <a:solidFill>
                  <a:srgbClr val="FFC000"/>
                </a:solidFill>
                <a:latin typeface="Times New Roman" panose="02020603050405020304" pitchFamily="18" charset="0"/>
                <a:ea typeface="SimSun" pitchFamily="2" charset="-122"/>
                <a:cs typeface="Times New Roman" panose="02020603050405020304" pitchFamily="18" charset="0"/>
              </a:rPr>
              <a:t>3 lần) </a:t>
            </a:r>
            <a:endPar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無 蓮 池 會 菩 薩 摩 訶 薩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en-US" altLang="ja-JP" sz="4400" dirty="0">
                <a:solidFill>
                  <a:srgbClr val="FFC000"/>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endParaRPr lang="en-US" altLang="ja-JP"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en-US"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KHAI TH</a:t>
            </a:r>
            <a:r>
              <a:rPr lang="vi-VN"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Ị</a:t>
            </a:r>
            <a:r>
              <a:rPr lang="en-US"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  13</a:t>
            </a:r>
            <a:endParaRPr lang="vi-VN"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Đả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phá hư không tiếu mãn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tai,</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Linh lung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bảo tạng khoát nhiên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khai,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Trực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nhiêu không kiếp sanh tiền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sự,</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打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破 虛 空 笑 滿 腮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玲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瓏 寶 藏 豁 然 開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直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饒 空 劫 生 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事</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156824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Lục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tự hồng danh tất cánh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cai.	</a:t>
            </a:r>
          </a:p>
          <a:p>
            <a:pPr marL="0" indent="0" eaLnBrk="1" hangingPunct="1">
              <a:lnSpc>
                <a:spcPct val="85000"/>
              </a:lnSpc>
              <a:spcBef>
                <a:spcPts val="200"/>
              </a:spcBef>
              <a:buNone/>
            </a:pP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六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字 洪 名 畢 竟 該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古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人 道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Cổ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nhân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đạo: “Thanh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châu đầu ư trược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thủy, trược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thủy bất đắc bất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thanh. Niệm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Phật đầu ư loạn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tâm, loạn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tâm bất đắc bất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Phật”. Tây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thiên hữu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bảo, danh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viết thanh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châu. Vị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thử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châu đầu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nhập trược </a:t>
            </a:r>
            <a:r>
              <a:rPr lang="ja-JP" alt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清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珠 投 於 濁 水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。濁</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水 不 得 不 清。念 佛 投 於 亂 心</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。亂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心 不 得 不 佛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。西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天 有 寶 。名 曰 清 珠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。謂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此 珠 。 投 入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濁</a:t>
            </a:r>
            <a:endPar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72292483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thủy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trung, nhập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thủy nhất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thốn, tắc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nhất thốn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chi trược thủy, tức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tiện thanh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khiết. Thử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châu nhập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thủy, tự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thốn chí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xích, nãi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chí ư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để, tắc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trược thủy diệc tùy chi nhi trừng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trạm. Đương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tri thanh châu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giả, dụ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niệm Phật chi tịnh niệm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dã. Trược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thủy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giả, </a:t>
            </a:r>
          </a:p>
          <a:p>
            <a:pPr marL="0" indent="0" eaLnBrk="1" hangingPunct="1">
              <a:lnSpc>
                <a:spcPct val="85000"/>
              </a:lnSpc>
              <a:spcBef>
                <a:spcPts val="200"/>
              </a:spcBef>
              <a:buNone/>
            </a:pP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水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中。入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水 一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寸。則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一 寸 之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濁 水。即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便 清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潔。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此 珠 入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水</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。自 寸 至 尺。乃 至 於 底。則 濁 水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亦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隨 之 而 澄 湛 。 當 知 清 珠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者</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。喻 念 佛 之 淨 念 也。濁 水 者</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38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05125766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dụ tạp loạn chi vọng tâm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dã. Đương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vọng tâm tạp loạn chi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khoảnh, năng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cử khởi nhất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niệm. Như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đối Từ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Tôn, Án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định lục tự hồng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danh. Nhất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nhất xuất khẩu nhập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nhĩ, tắc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thử tạp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loạn, tự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nhiên tùy niệm tịch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tĩnh. Tự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thị nhất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niệm, nhi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chí thập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niệm,</a:t>
            </a:r>
          </a:p>
          <a:p>
            <a:pPr marL="0" indent="0" eaLnBrk="1" hangingPunct="1">
              <a:lnSpc>
                <a:spcPct val="85000"/>
              </a:lnSpc>
              <a:spcBef>
                <a:spcPts val="200"/>
              </a:spcBef>
              <a:buNone/>
            </a:pP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喻 雜 亂 之 妄 心 也。當 妄 心 雜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亂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之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頃。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能 舉 起 一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念。如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對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慈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尊。按 定 六 字 洪 名。一 一 出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口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入 耳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。則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此 雜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亂。自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然 </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隨</a:t>
            </a:r>
            <a:r>
              <a:rPr lang="vi-VN" altLang="ja-JP" sz="38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800" dirty="0">
                <a:solidFill>
                  <a:schemeClr val="bg1"/>
                </a:solidFill>
                <a:latin typeface="Times New Roman" panose="02020603050405020304" pitchFamily="18" charset="0"/>
                <a:ea typeface="SimSun" pitchFamily="2" charset="-122"/>
                <a:cs typeface="Times New Roman" panose="02020603050405020304" pitchFamily="18" charset="0"/>
              </a:rPr>
              <a:t>念 寂 靜。自 是 一 念。而 至 十 念</a:t>
            </a:r>
            <a:r>
              <a:rPr lang="ja-JP" altLang="en-US" sz="38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38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12471479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Nãi chí niệm niệm bất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di. Tức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giáo trung sở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vị:  “Tịnh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niệm tương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kế”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giả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dã</a:t>
            </a:r>
            <a:r>
              <a:rPr lang="en-US"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Niệm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Phật chi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nhân, tu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yếu tín tâm khẩn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thiết, chánh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nhân lẫm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nhiên, trùng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niệm tử sanh luân chuyển chi khả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bi, thâm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yếm trần lao phân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nhiễu vi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khả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thống. Cử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khởi nhất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thanh</a:t>
            </a:r>
          </a:p>
          <a:p>
            <a:pPr marL="0" indent="0" eaLnBrk="1" hangingPunct="1">
              <a:lnSpc>
                <a:spcPct val="85000"/>
              </a:lnSpc>
              <a:spcBef>
                <a:spcPts val="200"/>
              </a:spcBef>
              <a:buNone/>
            </a:pP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乃 至 念 念 不 移。即 教 中 所 謂 淨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念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相 繼 者 也。念 佛 之 人。須 要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信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心 懇 切 。 正 因 凜 然 。 重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念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死 生 輪 轉 之 可 悲 。 深 厭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塵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勞 紛 擾 為 可 痛。舉 起 一 聲 </a:t>
            </a:r>
            <a:endParaRPr lang="vi-VN" altLang="ja-JP" sz="38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5676964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danh. Trực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hạ cánh vô dị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kiến, như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Thái A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kiếm, hoành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án đương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hiên; Như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đại hỏa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luân, tinh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đằng diệm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xí. Vạn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vật anh chi tắc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liệu, xúc</a:t>
            </a:r>
            <a:r>
              <a:rPr lang="ja-JP" alt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chi tắc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thương. Trực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chí nhất tâm bất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loạn. Năng Sở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lưỡng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vong; </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名。直 下 更 無 異 見。如 太 阿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劍。橫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按 當 軒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大 火 輪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。星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騰 燄 熾。萬 物 攖 之 則 燎。觸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之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則 傷。直 至 一 心 不 亂。能 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兩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忘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8752992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Đáo gia chi thuyết, bất dung tái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cử. Tiệp kính chi từ, hà lao quải xỉ. Khả vị chứng tu hành chi thần thuật, siêu phương tiện chi chánh đồ. Phá tử sanh chập hộ chi lôi đình. Chúc mê vong u cù chi nhật nguyệt. </a:t>
            </a:r>
          </a:p>
          <a:p>
            <a:pPr marL="0" indent="0" eaLnBrk="1" hangingPunct="1">
              <a:lnSpc>
                <a:spcPct val="85000"/>
              </a:lnSpc>
              <a:spcBef>
                <a:spcPts val="200"/>
              </a:spcBef>
              <a:buNone/>
            </a:pPr>
            <a:r>
              <a:rPr lang="zh-TW" altLang="en-US" sz="4000" dirty="0">
                <a:solidFill>
                  <a:schemeClr val="bg1"/>
                </a:solidFill>
                <a:latin typeface="Times New Roman" panose="02020603050405020304" pitchFamily="18" charset="0"/>
                <a:ea typeface="SimSun" pitchFamily="2" charset="-122"/>
                <a:cs typeface="Times New Roman" panose="02020603050405020304" pitchFamily="18" charset="0"/>
              </a:rPr>
              <a:t>到 家 之 說 。不 容 再 舉。 </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捷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逕 之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詞</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。何 勞 挂 齒。可 謂 證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修</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行 之 神 術 。 超 方 便 之 正 途 。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破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死 生 蟄 戶 之 雷 霆。燭 迷 妄 幽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衢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之 日 月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4627521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zh-TW" sz="4000" dirty="0">
                <a:solidFill>
                  <a:srgbClr val="FFFFFF"/>
                </a:solidFill>
                <a:latin typeface="Times New Roman" panose="02020603050405020304" pitchFamily="18" charset="0"/>
                <a:ea typeface="SimSun" pitchFamily="2" charset="-122"/>
                <a:cs typeface="Times New Roman" panose="02020603050405020304" pitchFamily="18" charset="0"/>
              </a:rPr>
              <a:t>Kim tiêu Tam Thời Hệ Niệm Phật sự tương viên. </a:t>
            </a:r>
            <a:r>
              <a:rPr lang="en-US" altLang="zh-TW" sz="4000" dirty="0" smtClean="0">
                <a:solidFill>
                  <a:srgbClr val="FFFFFF"/>
                </a:solidFill>
                <a:latin typeface="Times New Roman" panose="02020603050405020304" pitchFamily="18" charset="0"/>
                <a:ea typeface="SimSun" pitchFamily="2" charset="-122"/>
                <a:cs typeface="Times New Roman" panose="02020603050405020304" pitchFamily="18" charset="0"/>
              </a:rPr>
              <a:t>(</a:t>
            </a:r>
            <a:r>
              <a:rPr lang="vi-VN" altLang="zh-TW" sz="4000" dirty="0">
                <a:solidFill>
                  <a:srgbClr val="FFFFFF"/>
                </a:solidFill>
                <a:latin typeface="Times New Roman" panose="02020603050405020304" pitchFamily="18" charset="0"/>
                <a:ea typeface="SimSun" pitchFamily="2" charset="-122"/>
                <a:cs typeface="Times New Roman" panose="02020603050405020304" pitchFamily="18" charset="0"/>
              </a:rPr>
              <a:t>Vãng sanh đường thượng chúng đẳng Thần Linh</a:t>
            </a:r>
            <a:r>
              <a:rPr lang="en-US" altLang="zh-TW" sz="4000" dirty="0" smtClean="0">
                <a:solidFill>
                  <a:srgbClr val="FFFFFF"/>
                </a:solidFill>
                <a:latin typeface="Times New Roman" panose="02020603050405020304" pitchFamily="18" charset="0"/>
                <a:ea typeface="SimSun" pitchFamily="2" charset="-122"/>
                <a:cs typeface="Times New Roman" panose="02020603050405020304" pitchFamily="18" charset="0"/>
              </a:rPr>
              <a:t>)</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 thừa tư thượng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thiện, quyết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định vãng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sanh. Thả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đạo nhất niệm vị manh dĩ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tiền, hoàn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hữu giả cá tiêu tức dã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vô. </a:t>
            </a:r>
            <a:r>
              <a:rPr lang="ja-JP" alt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000" dirty="0">
                <a:solidFill>
                  <a:srgbClr val="FFFFFF"/>
                </a:solidFill>
                <a:latin typeface="Times New Roman" panose="02020603050405020304" pitchFamily="18" charset="0"/>
                <a:ea typeface="SimSun" pitchFamily="2" charset="-122"/>
                <a:cs typeface="Times New Roman" panose="02020603050405020304" pitchFamily="18" charset="0"/>
              </a:rPr>
              <a:t>今 宵 三 時 繫 念 佛 事 將 圓。</a:t>
            </a:r>
            <a:endParaRPr lang="vi-VN" altLang="zh-TW" sz="4000" dirty="0" smtClean="0">
              <a:solidFill>
                <a:srgbClr val="FFFFFF"/>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亡 靈 某 承 茲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上</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善 。 決 定 往 生 。 且 道 一 念 未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萌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以 前。還 有 者 箇 消 息 也 無</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8249252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8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Thị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tâm không tịch niệm hà y</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Cố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quốc vân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quy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thục vị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quy ?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Hoa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ngoại ngọc kê đề hiểu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nhật,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Viễn nghênh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tân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phụng từ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oai.</a:t>
            </a:r>
          </a:p>
          <a:p>
            <a:pPr marL="0" indent="0" eaLnBrk="1" hangingPunct="1">
              <a:lnSpc>
                <a:spcPct val="85000"/>
              </a:lnSpc>
              <a:spcBef>
                <a:spcPts val="200"/>
              </a:spcBef>
              <a:buNone/>
            </a:pPr>
            <a:r>
              <a:rPr lang="vi-VN"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是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心 空 寂 念 何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依</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故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國 云 歸 孰 未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歸</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華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外 玉 雞 啼 曉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日</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遠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迎 新 佛 奉 慈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威</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408020383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Nam mô </a:t>
            </a: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Tây</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phương Cực </a:t>
            </a: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Lạc</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thế </a:t>
            </a: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giới</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đại</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từ </a:t>
            </a: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đại</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bi</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 Di  Đà    Phật.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1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西 方 極 樂 世 界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大 慈 大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悲 阿 彌 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佛</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1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3000" i="1" dirty="0">
                <a:solidFill>
                  <a:srgbClr val="FFC000"/>
                </a:solidFill>
                <a:latin typeface="Times New Roman" panose="02020603050405020304" pitchFamily="18" charset="0"/>
                <a:ea typeface="SimSun" pitchFamily="2" charset="-122"/>
                <a:cs typeface="Times New Roman" panose="02020603050405020304" pitchFamily="18" charset="0"/>
              </a:rPr>
              <a:t>(Kính  thỉnh  mời  Đại  chúng  </a:t>
            </a:r>
            <a:r>
              <a:rPr lang="vi-VN" sz="3000" b="1" i="1" dirty="0">
                <a:solidFill>
                  <a:srgbClr val="FFFF00"/>
                </a:solidFill>
                <a:latin typeface="Times New Roman" panose="02020603050405020304" pitchFamily="18" charset="0"/>
                <a:ea typeface="SimSun" pitchFamily="2" charset="-122"/>
                <a:cs typeface="Times New Roman" panose="02020603050405020304" pitchFamily="18" charset="0"/>
              </a:rPr>
              <a:t>đứng  lên  khi  nghe  tiếng Chuông  </a:t>
            </a:r>
            <a:r>
              <a:rPr lang="vi-VN" sz="3000" i="1" dirty="0">
                <a:solidFill>
                  <a:srgbClr val="FFC000"/>
                </a:solidFill>
                <a:latin typeface="Times New Roman" panose="02020603050405020304" pitchFamily="18" charset="0"/>
                <a:ea typeface="SimSun" pitchFamily="2" charset="-122"/>
                <a:cs typeface="Times New Roman" panose="02020603050405020304" pitchFamily="18" charset="0"/>
              </a:rPr>
              <a:t>của  </a:t>
            </a:r>
            <a:r>
              <a:rPr lang="vi-VN" sz="3000" i="1" dirty="0" smtClean="0">
                <a:solidFill>
                  <a:srgbClr val="FFC000"/>
                </a:solidFill>
                <a:latin typeface="Times New Roman" panose="02020603050405020304" pitchFamily="18" charset="0"/>
                <a:ea typeface="SimSun" pitchFamily="2" charset="-122"/>
                <a:cs typeface="Times New Roman" panose="02020603050405020304" pitchFamily="18" charset="0"/>
              </a:rPr>
              <a:t>Duy Na </a:t>
            </a:r>
            <a:r>
              <a:rPr lang="vi-VN" sz="3000" i="1" dirty="0">
                <a:solidFill>
                  <a:srgbClr val="FFC000"/>
                </a:solidFill>
                <a:latin typeface="Times New Roman" panose="02020603050405020304" pitchFamily="18" charset="0"/>
                <a:ea typeface="SimSun" pitchFamily="2" charset="-122"/>
                <a:cs typeface="Times New Roman" panose="02020603050405020304" pitchFamily="18" charset="0"/>
              </a:rPr>
              <a:t>.    </a:t>
            </a:r>
            <a:r>
              <a:rPr lang="vi-VN" sz="3000" b="1" i="1" dirty="0">
                <a:solidFill>
                  <a:srgbClr val="FFFF00"/>
                </a:solidFill>
                <a:latin typeface="Times New Roman" panose="02020603050405020304" pitchFamily="18" charset="0"/>
                <a:ea typeface="SimSun" pitchFamily="2" charset="-122"/>
                <a:cs typeface="Times New Roman" panose="02020603050405020304" pitchFamily="18" charset="0"/>
              </a:rPr>
              <a:t>Xin  đừng  tự  ý  đứng  lên  </a:t>
            </a:r>
            <a:r>
              <a:rPr lang="vi-VN" sz="3000" i="1" dirty="0">
                <a:solidFill>
                  <a:srgbClr val="FFC000"/>
                </a:solidFill>
                <a:latin typeface="Times New Roman" panose="02020603050405020304" pitchFamily="18" charset="0"/>
                <a:ea typeface="SimSun" pitchFamily="2" charset="-122"/>
                <a:cs typeface="Times New Roman" panose="02020603050405020304" pitchFamily="18" charset="0"/>
              </a:rPr>
              <a:t>nếu  chưa nghe  tiếng  </a:t>
            </a:r>
            <a:r>
              <a:rPr lang="vi-VN" sz="3000" i="1" dirty="0" smtClean="0">
                <a:solidFill>
                  <a:srgbClr val="FFC000"/>
                </a:solidFill>
                <a:latin typeface="Times New Roman" panose="02020603050405020304" pitchFamily="18" charset="0"/>
                <a:ea typeface="SimSun" pitchFamily="2" charset="-122"/>
                <a:cs typeface="Times New Roman" panose="02020603050405020304" pitchFamily="18" charset="0"/>
              </a:rPr>
              <a:t>chuông)</a:t>
            </a:r>
          </a:p>
          <a:p>
            <a:pPr marL="0" lvl="0" indent="0" eaLnBrk="1" hangingPunct="1">
              <a:lnSpc>
                <a:spcPct val="85000"/>
              </a:lnSpc>
              <a:spcBef>
                <a:spcPts val="200"/>
              </a:spcBef>
              <a:buNone/>
            </a:pPr>
            <a:endParaRPr lang="vi-VN" sz="1500" i="1" dirty="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en-US" altLang="ja-JP" sz="4000" dirty="0" err="1" smtClean="0">
                <a:solidFill>
                  <a:schemeClr val="bg1"/>
                </a:solidFill>
                <a:latin typeface="Times New Roman" panose="02020603050405020304" pitchFamily="18" charset="0"/>
                <a:ea typeface="SimSun" pitchFamily="2" charset="-122"/>
                <a:cs typeface="Times New Roman" panose="02020603050405020304" pitchFamily="18" charset="0"/>
              </a:rPr>
              <a:t>Mô</a:t>
            </a: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  Di  </a:t>
            </a:r>
            <a:r>
              <a:rPr lang="en-US" altLang="ja-JP" sz="4000" dirty="0" err="1" smtClean="0">
                <a:solidFill>
                  <a:schemeClr val="bg1"/>
                </a:solidFill>
                <a:latin typeface="Times New Roman" panose="02020603050405020304" pitchFamily="18" charset="0"/>
                <a:ea typeface="SimSun" pitchFamily="2" charset="-122"/>
                <a:cs typeface="Times New Roman" panose="02020603050405020304" pitchFamily="18" charset="0"/>
              </a:rPr>
              <a:t>Đà</a:t>
            </a:r>
            <a:r>
              <a:rPr lang="en-US"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0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0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南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無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阿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彌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陀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佛</a:t>
            </a:r>
            <a:endParaRPr lang="en-US" altLang="ja-JP"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2783445" y="264332"/>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629346" y="315224"/>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684360" y="849931"/>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8229504" y="434595"/>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2498751" y="849931"/>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3436605" y="821651"/>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5986221" y="818827"/>
            <a:ext cx="643125" cy="369332"/>
          </a:xfrm>
          <a:prstGeom prst="rect">
            <a:avLst/>
          </a:prstGeom>
        </p:spPr>
        <p:txBody>
          <a:bodyPr wrap="none">
            <a:spAutoFit/>
          </a:bodyPr>
          <a:lstStyle/>
          <a:p>
            <a:r>
              <a:rPr lang="vi-VN" sz="1500" i="1" dirty="0" smtClean="0">
                <a:solidFill>
                  <a:srgbClr val="FFC000"/>
                </a:solidFill>
                <a:latin typeface="Times New Roman" panose="02020603050405020304" pitchFamily="18" charset="0"/>
                <a:cs typeface="Times New Roman" panose="02020603050405020304" pitchFamily="18" charset="0"/>
              </a:rPr>
              <a:t> </a:t>
            </a:r>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6025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chúng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khổ</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đản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thọ chư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c</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ố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danh Cực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Hựu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Cực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trùng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lan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thuẫn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trùng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la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võng</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thất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trùng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hàng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ụ</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giai</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thị</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tứ</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bảo</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châu</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眾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苦。但 受 諸 樂。故 名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極</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樂。又 舍 利 弗。極 樂 國 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七</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重 欄 楯。七 重 羅 網</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七 重 行 樹 。 皆 是 四 寶 。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周</a:t>
            </a:r>
            <a:endPar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4529367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endParaRPr lang="en-US" altLang="ja-JP" sz="8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mô</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Quán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Âm</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Bồ</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Tát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(3 </a:t>
            </a:r>
            <a:r>
              <a:rPr lang="en-US" altLang="ja-JP" sz="1800" dirty="0" err="1">
                <a:solidFill>
                  <a:srgbClr val="FFC000"/>
                </a:solidFill>
                <a:latin typeface="Times New Roman" panose="02020603050405020304" pitchFamily="18" charset="0"/>
                <a:ea typeface="SimSun" pitchFamily="2" charset="-122"/>
                <a:cs typeface="Times New Roman" panose="02020603050405020304" pitchFamily="18" charset="0"/>
              </a:rPr>
              <a:t>lần</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mô</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Thế</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Chí</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Bồ</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Tát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3 </a:t>
            </a:r>
            <a:r>
              <a:rPr lang="en-US" altLang="ja-JP" sz="1800" dirty="0" err="1">
                <a:solidFill>
                  <a:srgbClr val="FFC000"/>
                </a:solidFill>
                <a:latin typeface="Times New Roman" panose="02020603050405020304" pitchFamily="18" charset="0"/>
                <a:ea typeface="SimSun" pitchFamily="2" charset="-122"/>
                <a:cs typeface="Times New Roman" panose="02020603050405020304" pitchFamily="18" charset="0"/>
              </a:rPr>
              <a:t>lần</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Nam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mô</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Thanh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Tịnh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Đại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Hải</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Chúng</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Bồ</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Tát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3 </a:t>
            </a:r>
            <a:r>
              <a:rPr lang="en-US" altLang="ja-JP" sz="1800" dirty="0" err="1">
                <a:solidFill>
                  <a:srgbClr val="FFC000"/>
                </a:solidFill>
                <a:latin typeface="Times New Roman" panose="02020603050405020304" pitchFamily="18" charset="0"/>
                <a:ea typeface="SimSun" pitchFamily="2" charset="-122"/>
                <a:cs typeface="Times New Roman" panose="02020603050405020304" pitchFamily="18" charset="0"/>
              </a:rPr>
              <a:t>lần</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無 觀 世 音 菩 薩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大 勢 至 菩 薩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清 淨 大 海 眾 菩 薩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rPr>
              <a:t>)</a:t>
            </a:r>
          </a:p>
        </p:txBody>
      </p:sp>
    </p:spTree>
    <p:extLst>
      <p:ext uri="{BB962C8B-B14F-4D97-AF65-F5344CB8AC3E}">
        <p14:creationId xmlns:p14="http://schemas.microsoft.com/office/powerpoint/2010/main" val="160860869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vi-VN"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NHẤT TÂM SÁM  -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一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心</a:t>
            </a:r>
            <a:r>
              <a:rPr lang="vi-VN"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懺</a:t>
            </a:r>
            <a:endParaRPr lang="vi-VN"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Nhất tâm quy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mạng, Cực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Lạc thế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giới A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Di Đà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Phật. Nguyện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dĩ tịnh quang chiếu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ngã, từ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thệ tiếp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ngã. Ngã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kim chánh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niệm, xưng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Như Lai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danh. Vị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Bồ Đề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đạo, cầu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sanh Tịnh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Độ.  Phật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tích bổn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thệ:</a:t>
            </a:r>
            <a:endPar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心 歸 命。極 樂 世 界。阿 彌 陀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佛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 願 以 淨 光 照 我 。 慈 誓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攝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我 。 我 今 正 念 。 稱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如</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來 名 。 為 菩 提 道 。 </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求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生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淨</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土 。 佛 昔 本 誓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0434248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Nhược hữu chúng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sanh, dục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sanh ngã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 Chí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tâm tín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nhạo, nãi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chí thập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niệm. Nhược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bất sanh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giả, bất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thủ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Chánh Giác. Dĩ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thử niệm Phật nhân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duyên, đắc nhập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Như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Lai. Đại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thệ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hải trung.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若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有 眾 生 。 欲 生 我 國 。 志 心 信 樂 。 乃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至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十 念 。 若 不 生 者 。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不 取</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正 覺 。 以 此 念 佛 因 緣 。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得</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入 如 來 。 大 誓 海 中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58557872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Thừa Phật từ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lực.  Chúng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tội tiêu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diệt,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Thiện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căn tăng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trưởng. Nhược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lâm mạng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chung, tự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tri thời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chí. Thân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vô bịnh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khổ, Tâm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bất tham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luyến, Ý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Bất điên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đảo, như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nhập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Thiền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ịnh. Phật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cập Thánh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Chúng,</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承 佛</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慈 力 。 眾 罪 消 滅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善 根 增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長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 若 臨 命 終 。 自 知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時</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至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身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病 苦 。 心 不 貪 戀 。 意 不 顛 倒 。 如 入 禪 定 。 佛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及</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聖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眾 。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57458254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Thủ chấp kim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đài, Lai nghinh tiếp Ngã. </a:t>
            </a: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Ư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nhất niệm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khoảnh, sanh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Cực Lạc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quốc. Hoa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khai kiến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tức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văn Phật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thừa. Đốn khai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tuệ, Quảng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độ chúng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sanh,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Mãn</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Bồ</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ề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手 執 金 臺 。 來 迎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接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我 。 於 一 念 頃 。 生 極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樂</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國 。 華 開 見 佛 。 即 聞 佛 乘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頓 開 佛 慧 。 廣 度 眾 生 。滿 菩 提 願</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95251687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Niệm Phật lâm chung kiến bảo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đài. </a:t>
            </a: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Bảo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phan,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bảo cái mãn không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bài.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Di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Đà,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Thế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Chí,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Quán Âm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đẳng.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Hiệp chưởng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tùy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quy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khứ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lai.</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念  佛  臨  終  見  寶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臺</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寶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幡  寶  蓋  滿  空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排</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彌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陀  勢  至  觀  音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等</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合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掌  相  隨  歸  去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來</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26536646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vi-VN"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TĂNG </a:t>
            </a:r>
            <a:r>
              <a:rPr lang="vi-VN" altLang="ja-JP" sz="2000" dirty="0">
                <a:solidFill>
                  <a:srgbClr val="FFFF00"/>
                </a:solidFill>
                <a:latin typeface="Times New Roman" panose="02020603050405020304" pitchFamily="18" charset="0"/>
                <a:ea typeface="SimSun" pitchFamily="2" charset="-122"/>
                <a:cs typeface="Times New Roman" panose="02020603050405020304" pitchFamily="18" charset="0"/>
              </a:rPr>
              <a:t>BẢO </a:t>
            </a:r>
            <a:r>
              <a:rPr lang="vi-VN"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TÁN -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僧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寶 讚 </a:t>
            </a:r>
            <a:endParaRPr lang="vi-VN"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Tăng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bảo   </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bất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tư   </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nghì</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僧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寶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不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思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議</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hân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phi  tam   </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sự</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vân   y.   </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身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披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三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事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雲</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衣</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Phù</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bôi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quá</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hải   </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sát</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na   thời.</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浮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盃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過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海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剎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那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時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Phó   cảm   ứng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quần   cơ.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赴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感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應</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群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機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3429030" y="590602"/>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1219288" y="1681969"/>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890456" y="2800344"/>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6019762" y="618770"/>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4476233" y="1681969"/>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5334959" y="2800343"/>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7772316" y="2806115"/>
            <a:ext cx="643125" cy="369332"/>
          </a:xfrm>
          <a:prstGeom prst="rect">
            <a:avLst/>
          </a:prstGeom>
        </p:spPr>
        <p:txBody>
          <a:bodyPr wrap="none">
            <a:spAutoFit/>
          </a:bodyPr>
          <a:lstStyle/>
          <a:p>
            <a:r>
              <a:rPr lang="vi-VN" sz="1500" i="1" dirty="0" smtClean="0">
                <a:solidFill>
                  <a:srgbClr val="FFC000"/>
                </a:solidFill>
                <a:latin typeface="Times New Roman" panose="02020603050405020304" pitchFamily="18" charset="0"/>
                <a:cs typeface="Times New Roman" panose="02020603050405020304" pitchFamily="18" charset="0"/>
              </a:rPr>
              <a:t> </a:t>
            </a:r>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1067782" y="618770"/>
            <a:ext cx="643125" cy="369332"/>
          </a:xfrm>
          <a:prstGeom prst="rect">
            <a:avLst/>
          </a:prstGeom>
        </p:spPr>
        <p:txBody>
          <a:bodyPr wrap="none">
            <a:spAutoFit/>
          </a:bodyPr>
          <a:lstStyle/>
          <a:p>
            <a:r>
              <a:rPr lang="vi-VN" sz="1500" i="1" dirty="0" smtClean="0">
                <a:solidFill>
                  <a:srgbClr val="FFC000"/>
                </a:solidFill>
                <a:latin typeface="Times New Roman" panose="02020603050405020304" pitchFamily="18" charset="0"/>
                <a:cs typeface="Times New Roman" panose="02020603050405020304" pitchFamily="18" charset="0"/>
              </a:rPr>
              <a:t> </a:t>
            </a:r>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411479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Kham   tác   nhân   thiên   công   đức   chủ. </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堪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作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人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功</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德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主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Kiên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trì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giới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hạnh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vô   vi.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堅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持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戒</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行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違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Ngã   kim   khể   thủ   nguyện   dao   tri.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我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今</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稽</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首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願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遙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知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Chấn   tích   trượng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đề</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huề</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振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鍚      杖</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提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攜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57515968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Ngã   kim   khể   thủ   nguyện   dao   tri.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我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今</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稽</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首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願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遙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知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Chấn   tích   trượng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đề</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huề</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振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鍚      杖</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提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攜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Nam  Mô  A  Di  Đà  Phật……. </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南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阿   彌   陀   佛</a:t>
            </a: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77573881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en-US"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KHAI TH</a:t>
            </a:r>
            <a:r>
              <a:rPr lang="vi-VN"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Ị</a:t>
            </a:r>
            <a:r>
              <a:rPr lang="en-US" altLang="ja-JP" sz="2400" dirty="0" smtClean="0">
                <a:solidFill>
                  <a:srgbClr val="FFFF00"/>
                </a:solidFill>
                <a:latin typeface="Times New Roman" panose="02020603050405020304" pitchFamily="18" charset="0"/>
                <a:ea typeface="SimSun" pitchFamily="2" charset="-122"/>
                <a:cs typeface="Times New Roman" panose="02020603050405020304" pitchFamily="18" charset="0"/>
              </a:rPr>
              <a:t>  14</a:t>
            </a: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Niệm Phật ký tùng tâm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xuất, kết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nghiệp khởi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thuộc ngoại lai. Tu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du bối niệm Phật chi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tâm, sát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na tức kết nghiệp chi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sở. Kim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tắc chúng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đẳng, Y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bằng giáo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pháp, tác tam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hời hệ niệm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Phật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sự, sở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tập thắng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nhân,</a:t>
            </a: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念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既 從 心 出 。 結 業 豈 屬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外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來。須 臾 背 念 佛 之 心。剎 那 即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結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業 之 所。今 則 眾 等。依 憑 教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法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 作 三 時 繫 念 佛 事 。 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集</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勝 因 。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388699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tráp</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vi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nhiễu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thị</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cố</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bỉ</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danh</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vi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Cực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Hựu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Xá</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Lợi</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Phất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Cực</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Lạc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quốc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độ</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err="1">
                <a:solidFill>
                  <a:schemeClr val="bg1"/>
                </a:solidFill>
                <a:latin typeface="Times New Roman" panose="02020603050405020304" pitchFamily="18" charset="0"/>
                <a:ea typeface="SimSun" pitchFamily="2" charset="-122"/>
                <a:cs typeface="Times New Roman" panose="02020603050405020304" pitchFamily="18" charset="0"/>
              </a:rPr>
              <a:t>h</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ữu</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thất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bảo</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trì</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err="1">
                <a:solidFill>
                  <a:schemeClr val="bg1"/>
                </a:solidFill>
                <a:latin typeface="Times New Roman" panose="02020603050405020304" pitchFamily="18" charset="0"/>
                <a:ea typeface="SimSun" pitchFamily="2" charset="-122"/>
                <a:cs typeface="Times New Roman" panose="02020603050405020304" pitchFamily="18" charset="0"/>
              </a:rPr>
              <a:t>b</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át</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công</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đức</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thủy</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s</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ung</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mãn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kỳ</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trung</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trì</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để</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thuần</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dĩ</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kim</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sa</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dirty="0" err="1">
                <a:solidFill>
                  <a:schemeClr val="bg1"/>
                </a:solidFill>
                <a:latin typeface="Times New Roman" panose="02020603050405020304" pitchFamily="18" charset="0"/>
                <a:ea typeface="SimSun" pitchFamily="2" charset="-122"/>
                <a:cs typeface="Times New Roman" panose="02020603050405020304" pitchFamily="18" charset="0"/>
              </a:rPr>
              <a:t>bố</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endPar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帀 圍 繞 。是 故 彼 國 名 為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極</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樂。又 舍 利 弗。極 樂 國 土。</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有</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七 寶 池。八 功 德 水。</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充</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滿 其 中。池 底 純 以 金 沙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布</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37330639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Chuyên vị </a:t>
            </a:r>
            <a:r>
              <a:rPr lang="en-US" altLang="zh-TW" sz="3900" dirty="0" smtClean="0">
                <a:solidFill>
                  <a:srgbClr val="FFFFFF"/>
                </a:solidFill>
                <a:latin typeface="Times New Roman" panose="02020603050405020304" pitchFamily="18" charset="0"/>
                <a:ea typeface="SimSun" pitchFamily="2" charset="-122"/>
                <a:cs typeface="Times New Roman" panose="02020603050405020304" pitchFamily="18" charset="0"/>
              </a:rPr>
              <a:t>(</a:t>
            </a:r>
            <a:r>
              <a:rPr lang="vi-VN" altLang="zh-TW" sz="3900" dirty="0">
                <a:solidFill>
                  <a:srgbClr val="FFFFFF"/>
                </a:solidFill>
                <a:latin typeface="Times New Roman" panose="02020603050405020304" pitchFamily="18" charset="0"/>
                <a:ea typeface="SimSun" pitchFamily="2" charset="-122"/>
                <a:cs typeface="Times New Roman" panose="02020603050405020304" pitchFamily="18" charset="0"/>
              </a:rPr>
              <a:t>Vãng sanh đường thượng chúng </a:t>
            </a:r>
            <a:r>
              <a:rPr lang="vi-VN" altLang="zh-TW" sz="3900" dirty="0" smtClean="0">
                <a:solidFill>
                  <a:srgbClr val="FFFFFF"/>
                </a:solidFill>
                <a:latin typeface="Times New Roman" panose="02020603050405020304" pitchFamily="18" charset="0"/>
                <a:ea typeface="SimSun" pitchFamily="2" charset="-122"/>
                <a:cs typeface="Times New Roman" panose="02020603050405020304" pitchFamily="18" charset="0"/>
              </a:rPr>
              <a:t>đẳng </a:t>
            </a:r>
            <a:r>
              <a:rPr lang="vi-VN" altLang="zh-TW" sz="3900" dirty="0">
                <a:solidFill>
                  <a:srgbClr val="FFFFFF"/>
                </a:solidFill>
                <a:latin typeface="Times New Roman" panose="02020603050405020304" pitchFamily="18" charset="0"/>
                <a:ea typeface="SimSun" pitchFamily="2" charset="-122"/>
                <a:cs typeface="Times New Roman" panose="02020603050405020304" pitchFamily="18" charset="0"/>
              </a:rPr>
              <a:t>Thần Linh</a:t>
            </a:r>
            <a:r>
              <a:rPr lang="en-US" altLang="zh-TW" sz="3900" dirty="0" smtClean="0">
                <a:solidFill>
                  <a:srgbClr val="FFFFFF"/>
                </a:solidFill>
                <a:latin typeface="Times New Roman" panose="02020603050405020304" pitchFamily="18" charset="0"/>
                <a:ea typeface="SimSun" pitchFamily="2" charset="-122"/>
                <a:cs typeface="Times New Roman" panose="02020603050405020304" pitchFamily="18" charset="0"/>
              </a:rPr>
              <a:t>)</a:t>
            </a:r>
            <a:r>
              <a:rPr lang="vi-VN" altLang="zh-TW" sz="3900" dirty="0">
                <a:solidFill>
                  <a:schemeClr val="bg1"/>
                </a:solidFill>
                <a:latin typeface="Times New Roman" panose="02020603050405020304" pitchFamily="18" charset="0"/>
                <a:ea typeface="SimSun" pitchFamily="2" charset="-122"/>
                <a:cs typeface="Times New Roman" panose="02020603050405020304" pitchFamily="18" charset="0"/>
              </a:rPr>
              <a:t> quyết sanh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Tịnh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Độ. Tự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kim giới hương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phức úc, huệ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cự huỳnh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hoàng, mê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vân khai nhi tánh thiên độc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lãng, vọng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trần tận nhi tâm địa khuếch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thông. Chư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căn viên </a:t>
            </a:r>
            <a:r>
              <a:rPr lang="en-US" altLang="zh-TW" sz="3900" dirty="0" err="1" smtClean="0">
                <a:solidFill>
                  <a:schemeClr val="bg1"/>
                </a:solidFill>
                <a:latin typeface="Times New Roman" panose="02020603050405020304" pitchFamily="18" charset="0"/>
                <a:ea typeface="SimSun" pitchFamily="2" charset="-122"/>
                <a:cs typeface="Times New Roman" panose="02020603050405020304" pitchFamily="18" charset="0"/>
              </a:rPr>
              <a:t>tịnh</a:t>
            </a:r>
            <a:r>
              <a:rPr lang="vi-VN" altLang="zh-TW" sz="3900" dirty="0" smtClean="0">
                <a:solidFill>
                  <a:schemeClr val="bg1"/>
                </a:solidFill>
                <a:latin typeface="Times New Roman" panose="02020603050405020304" pitchFamily="18" charset="0"/>
                <a:ea typeface="SimSun" pitchFamily="2" charset="-122"/>
                <a:cs typeface="Times New Roman" panose="02020603050405020304" pitchFamily="18" charset="0"/>
              </a:rPr>
              <a:t>, q</a:t>
            </a:r>
            <a:r>
              <a:rPr lang="en-US" altLang="zh-TW" sz="3900" dirty="0" err="1" smtClean="0">
                <a:solidFill>
                  <a:schemeClr val="bg1"/>
                </a:solidFill>
                <a:latin typeface="Times New Roman" panose="02020603050405020304" pitchFamily="18" charset="0"/>
                <a:ea typeface="SimSun" pitchFamily="2" charset="-122"/>
                <a:cs typeface="Times New Roman" panose="02020603050405020304" pitchFamily="18" charset="0"/>
              </a:rPr>
              <a:t>uần</a:t>
            </a:r>
            <a:r>
              <a:rPr lang="en-US" altLang="zh-TW"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nghiệp</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a:solidFill>
                  <a:schemeClr val="bg1"/>
                </a:solidFill>
                <a:latin typeface="Times New Roman" panose="02020603050405020304" pitchFamily="18" charset="0"/>
                <a:ea typeface="SimSun" pitchFamily="2" charset="-122"/>
                <a:cs typeface="Times New Roman" panose="02020603050405020304" pitchFamily="18" charset="0"/>
              </a:rPr>
              <a:t>đốn</a:t>
            </a:r>
            <a:r>
              <a:rPr lang="en-US" altLang="zh-TW" sz="39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3900" dirty="0" err="1" smtClean="0">
                <a:solidFill>
                  <a:schemeClr val="bg1"/>
                </a:solidFill>
                <a:latin typeface="Times New Roman" panose="02020603050405020304" pitchFamily="18" charset="0"/>
                <a:ea typeface="SimSun" pitchFamily="2" charset="-122"/>
                <a:cs typeface="Times New Roman" panose="02020603050405020304" pitchFamily="18" charset="0"/>
              </a:rPr>
              <a:t>không</a:t>
            </a:r>
            <a:r>
              <a:rPr lang="vi-VN" altLang="zh-TW"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None/>
            </a:pP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專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為 亡 靈 某 決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生</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淨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土</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自 今 戒 香 馥   。慧 炬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熒</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煌 。 迷 雲 開 而 性 天 獨 朗 。 妄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塵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盡 而 心 地 廓 通 。 </a:t>
            </a:r>
            <a:endPar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諸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根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圓</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淨 </a:t>
            </a:r>
            <a:r>
              <a:rPr lang="zh-TW" altLang="en-US" sz="3900" dirty="0">
                <a:solidFill>
                  <a:schemeClr val="bg1"/>
                </a:solidFill>
                <a:latin typeface="Times New Roman" panose="02020603050405020304" pitchFamily="18" charset="0"/>
                <a:ea typeface="SimSun" pitchFamily="2" charset="-122"/>
                <a:cs typeface="Times New Roman" panose="02020603050405020304" pitchFamily="18" charset="0"/>
              </a:rPr>
              <a:t>。 群 業 頓 空 </a:t>
            </a:r>
            <a:r>
              <a:rPr lang="zh-TW"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zh-TW" sz="39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242031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Nhất cử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niệm, Nhất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hoa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khai, ấp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lộ nghinh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phong, hương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phù ngọc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chiểu. Nhất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trì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tình, Nhất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quả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thục, hàm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yên đối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nhật, Ảnh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lạc kim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viên. Kinh hành, tọa, ngọa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tại kỳ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trung, du hý,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tiêu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dao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phi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phận ngoại. Đắc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Phật </a:t>
            </a:r>
            <a:endPar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舉 念 。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一</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華 開 。 挹 露 迎 風 。 香 浮 玉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沼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 一 馳 情 。 一 果 熟 。 含 煙 對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日</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。影 落 金 園。經 行 坐 臥 在 其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中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 游 戲 逍 遙 非 分 外 。 得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佛</a:t>
            </a:r>
            <a:endPar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355316395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thọ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dụng, triệt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pháp nguyên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để.  </a:t>
            </a:r>
          </a:p>
          <a:p>
            <a:pPr marL="0" indent="0" eaLnBrk="1" hangingPunct="1">
              <a:lnSpc>
                <a:spcPct val="85000"/>
              </a:lnSpc>
              <a:spcBef>
                <a:spcPts val="200"/>
              </a:spcBef>
              <a:buNone/>
            </a:pP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Thường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tịch quang xứ xứ hiện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tiền.  </a:t>
            </a:r>
          </a:p>
          <a:p>
            <a:pPr marL="0" indent="0" eaLnBrk="1" hangingPunct="1">
              <a:lnSpc>
                <a:spcPct val="85000"/>
              </a:lnSpc>
              <a:spcBef>
                <a:spcPts val="200"/>
              </a:spcBef>
              <a:buNone/>
            </a:pP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Đại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nguyện vương trần trần khế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hội.  </a:t>
            </a:r>
          </a:p>
          <a:p>
            <a:pPr marL="0" indent="0" eaLnBrk="1" hangingPunct="1">
              <a:lnSpc>
                <a:spcPct val="85000"/>
              </a:lnSpc>
              <a:spcBef>
                <a:spcPts val="200"/>
              </a:spcBef>
              <a:buNone/>
            </a:pP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Cánh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vi V</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ong Linh, chí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tâm sám hối phát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nguyện</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受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用 。 徹 法 源 底 。</a:t>
            </a:r>
            <a:r>
              <a:rPr lang="ja-JP" alt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常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寂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光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處 處 現 前 。 </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大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願 王 塵 塵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契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會</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更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為 亡 靈 某</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至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心 懺 悔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發 </a:t>
            </a: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願</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144093973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vi-VN" altLang="zh-TW" sz="2000" dirty="0" smtClean="0">
                <a:solidFill>
                  <a:srgbClr val="FFFF00"/>
                </a:solidFill>
                <a:latin typeface="Times New Roman" panose="02020603050405020304" pitchFamily="18" charset="0"/>
                <a:ea typeface="SimSun" pitchFamily="2" charset="-122"/>
                <a:cs typeface="Times New Roman" panose="02020603050405020304" pitchFamily="18" charset="0"/>
              </a:rPr>
              <a:t>SÁM HỐI  -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懺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悔</a:t>
            </a:r>
            <a:endParaRPr lang="vi-VN" altLang="zh-TW" sz="2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Vãng tích sở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tạo,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chư ác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nghiệp.  </a:t>
            </a: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Giai do vô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thỉ,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tham sân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si.  </a:t>
            </a: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Tùng thân ngữ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ý,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chi sở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sanh.</a:t>
            </a: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Nhất thiết tội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căn,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giai sám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hối.   </a:t>
            </a: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往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昔  所  造  諸  惡  業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皆  由  無  始  貪  瞋  癡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從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身  語  意  之  所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生</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zh-TW" altLang="en-US" sz="4100" dirty="0">
                <a:solidFill>
                  <a:schemeClr val="bg1"/>
                </a:solidFill>
                <a:latin typeface="Times New Roman" panose="02020603050405020304" pitchFamily="18" charset="0"/>
                <a:ea typeface="SimSun" pitchFamily="2" charset="-122"/>
                <a:cs typeface="Times New Roman" panose="02020603050405020304" pitchFamily="18" charset="0"/>
              </a:rPr>
              <a:t>一  切  罪  根  皆  懺  悔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45538263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Tự tánh chúng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sanh,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thệ nguyện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độ. </a:t>
            </a: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Tự tánh Phiền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não,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thệ nguyện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đoạn.</a:t>
            </a: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Tự</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tánh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Pháp</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môn</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thệ</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học</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Tự</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tánh</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Phật</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đạo</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thệ</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a:solidFill>
                  <a:schemeClr val="bg1"/>
                </a:solidFill>
                <a:latin typeface="Times New Roman" panose="02020603050405020304" pitchFamily="18" charset="0"/>
                <a:ea typeface="SimSun" pitchFamily="2" charset="-122"/>
                <a:cs typeface="Times New Roman" panose="02020603050405020304" pitchFamily="18" charset="0"/>
              </a:rPr>
              <a:t>nguyện</a:t>
            </a:r>
            <a:r>
              <a:rPr lang="en-US"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err="1" smtClean="0">
                <a:solidFill>
                  <a:schemeClr val="bg1"/>
                </a:solidFill>
                <a:latin typeface="Times New Roman" panose="02020603050405020304" pitchFamily="18" charset="0"/>
                <a:ea typeface="SimSun" pitchFamily="2" charset="-122"/>
                <a:cs typeface="Times New Roman" panose="02020603050405020304" pitchFamily="18" charset="0"/>
              </a:rPr>
              <a:t>thành</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20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zh-TW" sz="2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自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性  眾  生  誓  願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度</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自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性  煩  惱  誓  願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斷</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自  性  法  門  誓  願  學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自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性  佛  道  誓  願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成</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38091204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rPr>
              <a:t>Nam </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mô    </a:t>
            </a:r>
            <a:r>
              <a:rPr lang="vi-VN" altLang="zh-TW" sz="40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Phổ</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000" dirty="0">
                <a:solidFill>
                  <a:schemeClr val="bg1"/>
                </a:solidFill>
                <a:latin typeface="Times New Roman" panose="02020603050405020304" pitchFamily="18" charset="0"/>
                <a:ea typeface="SimSun" pitchFamily="2" charset="-122"/>
                <a:cs typeface="Times New Roman" panose="02020603050405020304" pitchFamily="18" charset="0"/>
              </a:rPr>
              <a:t>Hiền Vương Bồ Tát </a:t>
            </a:r>
            <a:endPar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0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Ma</a:t>
            </a:r>
            <a:r>
              <a:rPr lang="vi-VN" altLang="zh-TW" sz="4000" dirty="0" smtClean="0">
                <a:solidFill>
                  <a:schemeClr val="bg1"/>
                </a:solidFill>
                <a:latin typeface="Times New Roman" panose="02020603050405020304" pitchFamily="18" charset="0"/>
                <a:ea typeface="SimSun" pitchFamily="2" charset="-122"/>
                <a:cs typeface="Times New Roman" panose="02020603050405020304" pitchFamily="18" charset="0"/>
              </a:rPr>
              <a:t>     Ha    Tát.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1800" dirty="0">
                <a:solidFill>
                  <a:srgbClr val="FFC000"/>
                </a:solidFill>
                <a:latin typeface="Times New Roman" panose="02020603050405020304" pitchFamily="18" charset="0"/>
                <a:ea typeface="SimSun" pitchFamily="2" charset="-122"/>
                <a:cs typeface="Times New Roman" panose="02020603050405020304" pitchFamily="18" charset="0"/>
              </a:rPr>
              <a:t>(3 lần) </a:t>
            </a: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南  無  普  賢  王  菩  薩  摩  訶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薩</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 </a:t>
            </a:r>
            <a:endParaRPr lang="vi-VN" altLang="zh-TW" sz="4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endParaRPr lang="vi-VN" altLang="zh-TW" sz="10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vi-VN" altLang="zh-TW" sz="2800" dirty="0" smtClean="0">
                <a:solidFill>
                  <a:srgbClr val="FFFF00"/>
                </a:solidFill>
                <a:latin typeface="Times New Roman" panose="02020603050405020304" pitchFamily="18" charset="0"/>
                <a:ea typeface="SimSun" pitchFamily="2" charset="-122"/>
                <a:cs typeface="Times New Roman" panose="02020603050405020304" pitchFamily="18" charset="0"/>
              </a:rPr>
              <a:t>KHAI THỊ</a:t>
            </a:r>
            <a:r>
              <a:rPr lang="en-US" altLang="zh-TW" sz="2800" dirty="0" smtClean="0">
                <a:solidFill>
                  <a:srgbClr val="FFFF00"/>
                </a:solidFill>
                <a:latin typeface="Times New Roman" panose="02020603050405020304" pitchFamily="18" charset="0"/>
                <a:ea typeface="SimSun" pitchFamily="2" charset="-122"/>
                <a:cs typeface="Times New Roman" panose="02020603050405020304" pitchFamily="18" charset="0"/>
              </a:rPr>
              <a:t>  15</a:t>
            </a:r>
            <a:endParaRPr lang="vi-VN" altLang="zh-TW" sz="28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Thượng lai Tam Thời Hệ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Niệm, A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Di Đà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Phật, vạn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đức hồng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danh, khuyến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đạo V</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ong Linh ...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sám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trừ kết nghiệp,</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上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來 三 時 繫 念。阿 彌 陀 佛。萬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德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洪 名 。 勸 導 亡 靈 某 懺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除</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結 業 。 </a:t>
            </a:r>
            <a:endPar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1828872" y="285810"/>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762100" y="819196"/>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905070" y="871500"/>
            <a:ext cx="643125" cy="369332"/>
          </a:xfrm>
          <a:prstGeom prst="rect">
            <a:avLst/>
          </a:prstGeom>
        </p:spPr>
        <p:txBody>
          <a:bodyPr wrap="none">
            <a:spAutoFit/>
          </a:bodyPr>
          <a:lstStyle/>
          <a:p>
            <a:r>
              <a:rPr lang="vi-VN" sz="1500" i="1" dirty="0" smtClean="0">
                <a:solidFill>
                  <a:srgbClr val="FFC000"/>
                </a:solidFill>
                <a:latin typeface="Times New Roman" panose="02020603050405020304" pitchFamily="18" charset="0"/>
                <a:cs typeface="Times New Roman" panose="02020603050405020304" pitchFamily="18" charset="0"/>
              </a:rPr>
              <a:t> </a:t>
            </a:r>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03782"/>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Phát nguyện vãng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sanh, hạnh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nguyện </a:t>
            </a:r>
          </a:p>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ký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thâm, công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vô hư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khí. Duy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nguyện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Vong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L</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inh, văn tư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pháp yếu tín thọ phụng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hành. Tùng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thị thác chất Liên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thai,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vĩnh ly nghiệp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hải. Trực chứng</a:t>
            </a:r>
            <a:r>
              <a:rPr lang="ja-JP" alt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A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Bệ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Bạt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Trí, Viên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mãn vô thượng Bồ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Đề.</a:t>
            </a:r>
            <a:r>
              <a:rPr lang="ja-JP" alt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發 願 往 生 。 行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願</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既 深 。 功 無 虛 棄 。 惟 願 亡 靈。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聞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斯 法 要 信 受 奉 行 。 從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是</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托 質 蓮 胎 永 離 業 海 。 直 證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阿 </a:t>
            </a: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鞞 跋 致。圓 滿 無 上 菩 提</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93779034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Nam Mô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39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Đại</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Thừa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Thường </a:t>
            </a:r>
            <a:r>
              <a:rPr lang="vi-VN" altLang="ja-JP" sz="39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Trụ</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3900" dirty="0">
                <a:solidFill>
                  <a:schemeClr val="bg1"/>
                </a:solidFill>
                <a:latin typeface="Times New Roman" panose="02020603050405020304" pitchFamily="18" charset="0"/>
                <a:ea typeface="SimSun" pitchFamily="2" charset="-122"/>
                <a:cs typeface="Times New Roman" panose="02020603050405020304" pitchFamily="18" charset="0"/>
              </a:rPr>
              <a:t>Tam </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Bảo. </a:t>
            </a:r>
            <a:r>
              <a:rPr lang="vi-VN"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rPr>
              <a:t>(3 </a:t>
            </a:r>
            <a:r>
              <a:rPr lang="vi-VN" altLang="ja-JP" sz="1800" dirty="0">
                <a:solidFill>
                  <a:srgbClr val="FFC000"/>
                </a:solidFill>
                <a:latin typeface="Times New Roman" panose="02020603050405020304" pitchFamily="18" charset="0"/>
                <a:ea typeface="SimSun" pitchFamily="2" charset="-122"/>
                <a:cs typeface="Times New Roman" panose="02020603050405020304" pitchFamily="18" charset="0"/>
              </a:rPr>
              <a:t>lần)</a:t>
            </a:r>
            <a:endParaRPr lang="vi-VN"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3900" dirty="0">
                <a:solidFill>
                  <a:schemeClr val="bg1"/>
                </a:solidFill>
                <a:latin typeface="Times New Roman" panose="02020603050405020304" pitchFamily="18" charset="0"/>
                <a:ea typeface="SimSun" pitchFamily="2" charset="-122"/>
                <a:cs typeface="Times New Roman" panose="02020603050405020304" pitchFamily="18" charset="0"/>
              </a:rPr>
              <a:t>南  無  大  乘  常  住  三  </a:t>
            </a:r>
            <a:r>
              <a:rPr lang="ja-JP" alt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寶</a:t>
            </a:r>
            <a:r>
              <a:rPr lang="vi-VN" altLang="ja-JP"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en-US" altLang="ja-JP" sz="4000" dirty="0">
                <a:solidFill>
                  <a:srgbClr val="FFC000"/>
                </a:solidFill>
                <a:latin typeface="Times New Roman" panose="02020603050405020304" pitchFamily="18" charset="0"/>
                <a:ea typeface="SimSun" pitchFamily="2" charset="-122"/>
                <a:cs typeface="Times New Roman" panose="02020603050405020304" pitchFamily="18" charset="0"/>
              </a:rPr>
              <a:t> </a:t>
            </a:r>
            <a:endParaRPr lang="vi-VN" altLang="ja-JP" sz="4000" dirty="0" smtClean="0">
              <a:solidFill>
                <a:srgbClr val="FFC0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endParaRPr lang="vi-VN" altLang="ja-JP" sz="120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r>
              <a:rPr lang="vi-VN" altLang="ja-JP" sz="3000" dirty="0" smtClean="0">
                <a:solidFill>
                  <a:srgbClr val="FFFF00"/>
                </a:solidFill>
                <a:latin typeface="Times New Roman" panose="02020603050405020304" pitchFamily="18" charset="0"/>
                <a:ea typeface="SimSun" pitchFamily="2" charset="-122"/>
                <a:cs typeface="Times New Roman" panose="02020603050405020304" pitchFamily="18" charset="0"/>
              </a:rPr>
              <a:t>CUNG  </a:t>
            </a:r>
            <a:r>
              <a:rPr lang="vi-VN" altLang="ja-JP" sz="3000" dirty="0">
                <a:solidFill>
                  <a:srgbClr val="FFFF00"/>
                </a:solidFill>
                <a:latin typeface="Times New Roman" panose="02020603050405020304" pitchFamily="18" charset="0"/>
                <a:ea typeface="SimSun" pitchFamily="2" charset="-122"/>
                <a:cs typeface="Times New Roman" panose="02020603050405020304" pitchFamily="18" charset="0"/>
              </a:rPr>
              <a:t>ĐỌC  SỚ  VĂN </a:t>
            </a:r>
            <a:r>
              <a:rPr lang="vi-VN" altLang="ja-JP" sz="3000" dirty="0" smtClean="0">
                <a:solidFill>
                  <a:srgbClr val="FFFF00"/>
                </a:solidFill>
                <a:latin typeface="Times New Roman" panose="02020603050405020304" pitchFamily="18" charset="0"/>
                <a:ea typeface="SimSun" pitchFamily="2" charset="-122"/>
                <a:cs typeface="Times New Roman" panose="02020603050405020304" pitchFamily="18" charset="0"/>
              </a:rPr>
              <a:t> -  </a:t>
            </a:r>
            <a:r>
              <a:rPr lang="ja-JP" altLang="en-US" sz="3000" dirty="0" smtClean="0">
                <a:solidFill>
                  <a:srgbClr val="FFFF00"/>
                </a:solidFill>
                <a:latin typeface="Times New Roman" panose="02020603050405020304" pitchFamily="18" charset="0"/>
                <a:ea typeface="SimSun" pitchFamily="2" charset="-122"/>
                <a:cs typeface="Times New Roman" panose="02020603050405020304" pitchFamily="18" charset="0"/>
              </a:rPr>
              <a:t>恭 </a:t>
            </a:r>
            <a:r>
              <a:rPr lang="ja-JP" altLang="en-US" sz="3000" dirty="0">
                <a:solidFill>
                  <a:srgbClr val="FFFF00"/>
                </a:solidFill>
                <a:latin typeface="Times New Roman" panose="02020603050405020304" pitchFamily="18" charset="0"/>
                <a:ea typeface="SimSun" pitchFamily="2" charset="-122"/>
                <a:cs typeface="Times New Roman" panose="02020603050405020304" pitchFamily="18" charset="0"/>
              </a:rPr>
              <a:t>讀 疏 文  </a:t>
            </a:r>
            <a:endParaRPr lang="vi-VN" altLang="ja-JP" sz="3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endParaRPr lang="vi-VN"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3000" dirty="0" smtClean="0">
                <a:solidFill>
                  <a:schemeClr val="bg1"/>
                </a:solidFill>
                <a:latin typeface="Times New Roman" panose="02020603050405020304" pitchFamily="18" charset="0"/>
                <a:ea typeface="SimSun" pitchFamily="2" charset="-122"/>
                <a:cs typeface="Times New Roman" panose="02020603050405020304" pitchFamily="18" charset="0"/>
              </a:rPr>
              <a:t>ĐẠI </a:t>
            </a:r>
            <a:r>
              <a:rPr lang="vi-VN" altLang="ja-JP" sz="3000" dirty="0">
                <a:solidFill>
                  <a:schemeClr val="bg1"/>
                </a:solidFill>
                <a:latin typeface="Times New Roman" panose="02020603050405020304" pitchFamily="18" charset="0"/>
                <a:ea typeface="SimSun" pitchFamily="2" charset="-122"/>
                <a:cs typeface="Times New Roman" panose="02020603050405020304" pitchFamily="18" charset="0"/>
              </a:rPr>
              <a:t>VIÊN MÃN GIÁC. </a:t>
            </a:r>
            <a:r>
              <a:rPr lang="vi-VN" altLang="ja-JP" sz="3000" dirty="0" smtClean="0">
                <a:solidFill>
                  <a:schemeClr val="bg1"/>
                </a:solidFill>
                <a:latin typeface="Times New Roman" panose="02020603050405020304" pitchFamily="18" charset="0"/>
                <a:ea typeface="SimSun" pitchFamily="2" charset="-122"/>
                <a:cs typeface="Times New Roman" panose="02020603050405020304" pitchFamily="18" charset="0"/>
              </a:rPr>
              <a:t>  ỨNG </a:t>
            </a:r>
            <a:r>
              <a:rPr lang="vi-VN" altLang="ja-JP" sz="3000" dirty="0">
                <a:solidFill>
                  <a:schemeClr val="bg1"/>
                </a:solidFill>
                <a:latin typeface="Times New Roman" panose="02020603050405020304" pitchFamily="18" charset="0"/>
                <a:ea typeface="SimSun" pitchFamily="2" charset="-122"/>
                <a:cs typeface="Times New Roman" panose="02020603050405020304" pitchFamily="18" charset="0"/>
              </a:rPr>
              <a:t>TÍCH TÂY CÀN. </a:t>
            </a:r>
          </a:p>
          <a:p>
            <a:pPr marL="0" indent="0" eaLnBrk="1" hangingPunct="1">
              <a:lnSpc>
                <a:spcPct val="85000"/>
              </a:lnSpc>
              <a:spcBef>
                <a:spcPts val="200"/>
              </a:spcBef>
              <a:buNone/>
            </a:pPr>
            <a:r>
              <a:rPr lang="vi-VN" altLang="ja-JP" sz="3000" dirty="0" smtClean="0">
                <a:solidFill>
                  <a:schemeClr val="bg1"/>
                </a:solidFill>
                <a:latin typeface="Times New Roman" panose="02020603050405020304" pitchFamily="18" charset="0"/>
                <a:ea typeface="SimSun" pitchFamily="2" charset="-122"/>
                <a:cs typeface="Times New Roman" panose="02020603050405020304" pitchFamily="18" charset="0"/>
              </a:rPr>
              <a:t>TÂM </a:t>
            </a:r>
            <a:r>
              <a:rPr lang="vi-VN" altLang="ja-JP" sz="3000" dirty="0">
                <a:solidFill>
                  <a:schemeClr val="bg1"/>
                </a:solidFill>
                <a:latin typeface="Times New Roman" panose="02020603050405020304" pitchFamily="18" charset="0"/>
                <a:ea typeface="SimSun" pitchFamily="2" charset="-122"/>
                <a:cs typeface="Times New Roman" panose="02020603050405020304" pitchFamily="18" charset="0"/>
              </a:rPr>
              <a:t>BAO THÁI HƯ.  </a:t>
            </a:r>
            <a:r>
              <a:rPr lang="vi-VN" altLang="ja-JP" sz="3000" dirty="0" smtClean="0">
                <a:solidFill>
                  <a:schemeClr val="bg1"/>
                </a:solidFill>
                <a:latin typeface="Times New Roman" panose="02020603050405020304" pitchFamily="18" charset="0"/>
                <a:ea typeface="SimSun" pitchFamily="2" charset="-122"/>
                <a:cs typeface="Times New Roman" panose="02020603050405020304" pitchFamily="18" charset="0"/>
              </a:rPr>
              <a:t>    LƯỢNG </a:t>
            </a:r>
            <a:r>
              <a:rPr lang="vi-VN" altLang="ja-JP" sz="3000" dirty="0">
                <a:solidFill>
                  <a:schemeClr val="bg1"/>
                </a:solidFill>
                <a:latin typeface="Times New Roman" panose="02020603050405020304" pitchFamily="18" charset="0"/>
                <a:ea typeface="SimSun" pitchFamily="2" charset="-122"/>
                <a:cs typeface="Times New Roman" panose="02020603050405020304" pitchFamily="18" charset="0"/>
              </a:rPr>
              <a:t>CHU SA GIỚI. </a:t>
            </a:r>
            <a:r>
              <a:rPr lang="vi-VN" altLang="ja-JP" sz="3000" dirty="0" smtClean="0">
                <a:solidFill>
                  <a:schemeClr val="bg1"/>
                </a:solidFill>
                <a:latin typeface="Times New Roman" panose="02020603050405020304" pitchFamily="18" charset="0"/>
                <a:ea typeface="SimSun" pitchFamily="2" charset="-122"/>
                <a:cs typeface="Times New Roman" panose="02020603050405020304" pitchFamily="18" charset="0"/>
              </a:rPr>
              <a:t>.........</a:t>
            </a:r>
          </a:p>
          <a:p>
            <a:pPr marL="0" indent="0" eaLnBrk="1" hangingPunct="1">
              <a:lnSpc>
                <a:spcPct val="85000"/>
              </a:lnSpc>
              <a:spcBef>
                <a:spcPts val="200"/>
              </a:spcBef>
              <a:buNone/>
            </a:pPr>
            <a:endParaRPr lang="vi-VN" altLang="ja-JP" sz="2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Nam Mô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0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Trang</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Nghiêm Vô Thượng </a:t>
            </a:r>
            <a:r>
              <a:rPr lang="vi-VN" altLang="ja-JP" sz="40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Phật</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 Bồ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Đề.      </a:t>
            </a:r>
            <a:r>
              <a:rPr lang="vi-VN" altLang="ja-JP" sz="1800" dirty="0" smtClean="0">
                <a:solidFill>
                  <a:srgbClr val="FFC000"/>
                </a:solidFill>
                <a:latin typeface="Times New Roman" panose="02020603050405020304" pitchFamily="18" charset="0"/>
                <a:ea typeface="SimSun" pitchFamily="2" charset="-122"/>
                <a:cs typeface="Times New Roman" panose="02020603050405020304" pitchFamily="18" charset="0"/>
              </a:rPr>
              <a:t>(3 </a:t>
            </a:r>
            <a:r>
              <a:rPr lang="vi-VN" altLang="ja-JP" sz="1800" dirty="0">
                <a:solidFill>
                  <a:srgbClr val="FFC000"/>
                </a:solidFill>
                <a:latin typeface="Times New Roman" panose="02020603050405020304" pitchFamily="18" charset="0"/>
                <a:ea typeface="SimSun" pitchFamily="2" charset="-122"/>
                <a:cs typeface="Times New Roman" panose="02020603050405020304" pitchFamily="18" charset="0"/>
              </a:rPr>
              <a:t>lần) </a:t>
            </a:r>
            <a:endParaRPr lang="vi-VN" altLang="ja-JP" sz="3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000" dirty="0">
                <a:solidFill>
                  <a:schemeClr val="bg1"/>
                </a:solidFill>
                <a:latin typeface="Times New Roman" panose="02020603050405020304" pitchFamily="18" charset="0"/>
                <a:ea typeface="SimSun" pitchFamily="2" charset="-122"/>
                <a:cs typeface="Times New Roman" panose="02020603050405020304" pitchFamily="18" charset="0"/>
              </a:rPr>
              <a:t>南  無  莊  嚴  無  上  佛  菩  </a:t>
            </a:r>
            <a:r>
              <a:rPr lang="ja-JP" alt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提</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r>
              <a:rPr lang="ja-JP" altLang="en-US" sz="1800" dirty="0">
                <a:solidFill>
                  <a:srgbClr val="FFC000"/>
                </a:solidFill>
                <a:latin typeface="Times New Roman" panose="02020603050405020304" pitchFamily="18" charset="0"/>
                <a:ea typeface="SimSun" pitchFamily="2" charset="-122"/>
                <a:cs typeface="Times New Roman" panose="02020603050405020304" pitchFamily="18" charset="0"/>
              </a:rPr>
              <a:t>三遍</a:t>
            </a:r>
            <a:r>
              <a:rPr lang="en-US" altLang="ja-JP" sz="1800" dirty="0">
                <a:solidFill>
                  <a:srgbClr val="FFC000"/>
                </a:solidFill>
                <a:latin typeface="Times New Roman" panose="02020603050405020304" pitchFamily="18" charset="0"/>
                <a:ea typeface="SimSun" pitchFamily="2" charset="-122"/>
                <a:cs typeface="Times New Roman" panose="02020603050405020304" pitchFamily="18" charset="0"/>
              </a:rPr>
              <a:t>)</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1780733" y="285810"/>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6705544" y="285810"/>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8381900" y="362008"/>
            <a:ext cx="643125" cy="369332"/>
          </a:xfrm>
          <a:prstGeom prst="rect">
            <a:avLst/>
          </a:prstGeom>
        </p:spPr>
        <p:txBody>
          <a:bodyPr wrap="none">
            <a:spAutoFit/>
          </a:bodyPr>
          <a:lstStyle/>
          <a:p>
            <a:r>
              <a:rPr lang="vi-VN" sz="1500" i="1" dirty="0" smtClean="0">
                <a:solidFill>
                  <a:srgbClr val="FFC000"/>
                </a:solidFill>
                <a:latin typeface="Times New Roman" panose="02020603050405020304" pitchFamily="18" charset="0"/>
                <a:cs typeface="Times New Roman" panose="02020603050405020304" pitchFamily="18" charset="0"/>
              </a:rPr>
              <a:t> </a:t>
            </a:r>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828872" y="3562324"/>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7932849" y="3736038"/>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1371684" y="4040932"/>
            <a:ext cx="643125" cy="369332"/>
          </a:xfrm>
          <a:prstGeom prst="rect">
            <a:avLst/>
          </a:prstGeom>
        </p:spPr>
        <p:txBody>
          <a:bodyPr wrap="none">
            <a:spAutoFit/>
          </a:bodyPr>
          <a:lstStyle/>
          <a:p>
            <a:r>
              <a:rPr lang="vi-VN" sz="1500" i="1" dirty="0" smtClean="0">
                <a:solidFill>
                  <a:srgbClr val="FFC000"/>
                </a:solidFill>
                <a:latin typeface="Times New Roman" panose="02020603050405020304" pitchFamily="18" charset="0"/>
                <a:cs typeface="Times New Roman" panose="02020603050405020304" pitchFamily="18" charset="0"/>
              </a:rPr>
              <a:t> </a:t>
            </a:r>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56061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noChangeArrowheads="1"/>
          </p:cNvSpPr>
          <p:nvPr/>
        </p:nvSpPr>
        <p:spPr bwMode="auto">
          <a:xfrm>
            <a:off x="0" y="0"/>
            <a:ext cx="9144000"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a:lstStyle>
          <a:p>
            <a:pPr marL="0" indent="0" eaLnBrk="1" hangingPunct="1">
              <a:lnSpc>
                <a:spcPct val="90000"/>
              </a:lnSpc>
              <a:buFont typeface="Arial" pitchFamily="34" charset="0"/>
              <a:buNone/>
            </a:pPr>
            <a:endParaRPr lang="en-US" sz="700" b="1" kern="0" dirty="0" smtClean="0">
              <a:solidFill>
                <a:schemeClr val="bg1"/>
              </a:solidFill>
              <a:ea typeface="SimSun" pitchFamily="2" charset="-122"/>
            </a:endParaRPr>
          </a:p>
          <a:p>
            <a:pPr marL="0" indent="0" algn="ctr" eaLnBrk="1" hangingPunct="1">
              <a:lnSpc>
                <a:spcPct val="85000"/>
              </a:lnSpc>
              <a:spcBef>
                <a:spcPts val="200"/>
              </a:spcBef>
              <a:buFont typeface="Arial" pitchFamily="34" charset="0"/>
              <a:buNone/>
            </a:pPr>
            <a:r>
              <a:rPr lang="vi-VN" sz="2000" kern="0" dirty="0" smtClean="0">
                <a:solidFill>
                  <a:srgbClr val="FFFF00"/>
                </a:solidFill>
                <a:latin typeface="Times New Roman" panose="02020603050405020304" pitchFamily="18" charset="0"/>
                <a:ea typeface="SimSun" pitchFamily="2" charset="-122"/>
                <a:cs typeface="Times New Roman" panose="02020603050405020304" pitchFamily="18" charset="0"/>
              </a:rPr>
              <a:t>DI  ĐÀ  ĐẠI  TÁN</a:t>
            </a:r>
            <a:r>
              <a:rPr lang="en-US" sz="2000" kern="0" dirty="0" smtClean="0">
                <a:solidFill>
                  <a:srgbClr val="FFFF00"/>
                </a:solidFill>
                <a:latin typeface="Times New Roman" panose="02020603050405020304" pitchFamily="18" charset="0"/>
                <a:ea typeface="SimSun" pitchFamily="2" charset="-122"/>
                <a:cs typeface="Times New Roman" panose="02020603050405020304" pitchFamily="18" charset="0"/>
              </a:rPr>
              <a:t>  -  </a:t>
            </a:r>
            <a:r>
              <a:rPr lang="ja-JP" altLang="en-US" sz="2000" kern="0" dirty="0" smtClean="0">
                <a:solidFill>
                  <a:srgbClr val="FFFF00"/>
                </a:solidFill>
                <a:latin typeface="Times New Roman" panose="02020603050405020304" pitchFamily="18" charset="0"/>
                <a:ea typeface="SimSun" pitchFamily="2" charset="-122"/>
                <a:cs typeface="Times New Roman" panose="02020603050405020304" pitchFamily="18" charset="0"/>
              </a:rPr>
              <a:t>彌 陀 大 讚 </a:t>
            </a:r>
            <a:endParaRPr lang="vi-VN" sz="2000" kern="0" dirty="0" smtClean="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Font typeface="Arial" pitchFamily="34" charset="0"/>
              <a:buNone/>
            </a:pPr>
            <a:r>
              <a:rPr lang="vi-VN" sz="10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Font typeface="Arial" pitchFamily="34" charset="0"/>
              <a:buNone/>
            </a:pP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Di   Đà   </a:t>
            </a:r>
            <a:r>
              <a:rPr lang="vi-VN" sz="4100" b="1" kern="0"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Phật</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Đại   nguyện   </a:t>
            </a:r>
            <a:r>
              <a:rPr lang="vi-VN" sz="4100" b="1" kern="0"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vương.</a:t>
            </a:r>
            <a:endPar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Font typeface="Arial" pitchFamily="34" charset="0"/>
              <a:buNone/>
            </a:pPr>
            <a:r>
              <a:rPr lang="vi-VN" sz="20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Font typeface="Arial" pitchFamily="34" charset="0"/>
              <a:buNone/>
            </a:pPr>
            <a:r>
              <a:rPr lang="vi-VN" sz="4100" b="1" kern="0"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Từ</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bi   hỷ   </a:t>
            </a:r>
            <a:r>
              <a:rPr lang="vi-VN" sz="4100" b="1" kern="0"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xả</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nan   lường</a:t>
            </a:r>
            <a:r>
              <a:rPr 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Font typeface="Arial" pitchFamily="34" charset="0"/>
              <a:buNone/>
            </a:pPr>
            <a:r>
              <a:rPr lang="vi-VN" sz="20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Font typeface="Arial" pitchFamily="34" charset="0"/>
              <a:buNone/>
            </a:pPr>
            <a:r>
              <a:rPr lang="vi-VN" sz="4100" b="1" kern="0"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Mi</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gian  thường  phóng  </a:t>
            </a:r>
            <a:r>
              <a:rPr lang="vi-VN" sz="4100" b="1" kern="0"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bạch</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hào</a:t>
            </a:r>
            <a:r>
              <a:rPr 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quang</a:t>
            </a:r>
          </a:p>
          <a:p>
            <a:pPr marL="0" indent="0" eaLnBrk="1" hangingPunct="1">
              <a:lnSpc>
                <a:spcPct val="85000"/>
              </a:lnSpc>
              <a:spcBef>
                <a:spcPts val="200"/>
              </a:spcBef>
              <a:buFont typeface="Arial" pitchFamily="34" charset="0"/>
              <a:buNone/>
            </a:pPr>
            <a:r>
              <a:rPr lang="vi-VN" sz="20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Font typeface="Arial" pitchFamily="34" charset="0"/>
              <a:buNone/>
            </a:pPr>
            <a:r>
              <a:rPr lang="zh-TW" alt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彌 陀 佛 大 願 王 </a:t>
            </a:r>
            <a:endParaRPr lang="en-US" altLang="zh-TW" sz="4100" kern="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Font typeface="Arial" pitchFamily="34" charset="0"/>
              <a:buNone/>
            </a:pPr>
            <a:r>
              <a:rPr lang="zh-TW" alt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慈 悲 喜 捨 </a:t>
            </a:r>
            <a:r>
              <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zh-TW" alt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難 量</a:t>
            </a:r>
            <a:r>
              <a:rPr lang="en-US" altLang="zh-TW"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p>
          <a:p>
            <a:pPr marL="0" indent="0" eaLnBrk="1" hangingPunct="1">
              <a:lnSpc>
                <a:spcPct val="85000"/>
              </a:lnSpc>
              <a:spcBef>
                <a:spcPts val="200"/>
              </a:spcBef>
              <a:buFont typeface="Arial" pitchFamily="34" charset="0"/>
              <a:buNone/>
            </a:pPr>
            <a:r>
              <a:rPr lang="zh-TW" altLang="en-US"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眉 間 常 放 白 毫 光</a:t>
            </a:r>
            <a:r>
              <a:rPr lang="en-US" altLang="zh-TW" sz="4100" kern="0" dirty="0" smtClean="0">
                <a:solidFill>
                  <a:schemeClr val="bg1"/>
                </a:solidFill>
                <a:latin typeface="Times New Roman" panose="02020603050405020304" pitchFamily="18" charset="0"/>
                <a:ea typeface="SimSun" pitchFamily="2" charset="-122"/>
                <a:cs typeface="Times New Roman" panose="02020603050405020304" pitchFamily="18" charset="0"/>
              </a:rPr>
              <a:t>. </a:t>
            </a:r>
            <a:endParaRPr lang="vi-VN" sz="4100" kern="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Font typeface="Arial" pitchFamily="34" charset="0"/>
              <a:buNone/>
            </a:pPr>
            <a:endParaRPr lang="vi-VN" sz="4100" kern="0" dirty="0" smtClean="0">
              <a:solidFill>
                <a:schemeClr val="bg1"/>
              </a:solidFill>
              <a:ea typeface="SimSun" pitchFamily="2" charset="-122"/>
            </a:endParaRPr>
          </a:p>
        </p:txBody>
      </p:sp>
      <p:sp>
        <p:nvSpPr>
          <p:cNvPr id="6" name="Rectangle 5"/>
          <p:cNvSpPr/>
          <p:nvPr/>
        </p:nvSpPr>
        <p:spPr>
          <a:xfrm>
            <a:off x="2971842" y="854392"/>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685902" y="1733572"/>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533506" y="2647948"/>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9" name="Rectangle 8"/>
          <p:cNvSpPr/>
          <p:nvPr/>
        </p:nvSpPr>
        <p:spPr>
          <a:xfrm>
            <a:off x="8000910" y="999598"/>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3352832" y="1790788"/>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6248356" y="2706832"/>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442387" y="928856"/>
            <a:ext cx="595035"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(X</a:t>
            </a:r>
            <a:r>
              <a:rPr lang="vi-VN" i="1" dirty="0" smtClean="0">
                <a:solidFill>
                  <a:srgbClr val="FFC000"/>
                </a:solidFill>
                <a:latin typeface="Times New Roman" panose="02020603050405020304" pitchFamily="18" charset="0"/>
                <a:cs typeface="Times New Roman" panose="02020603050405020304" pitchFamily="18" charset="0"/>
              </a:rPr>
              <a:t>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3608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noChangeArrowheads="1"/>
          </p:cNvSpPr>
          <p:nvPr/>
        </p:nvSpPr>
        <p:spPr bwMode="auto">
          <a:xfrm>
            <a:off x="0" y="0"/>
            <a:ext cx="9144000" cy="5143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2000">
                <a:solidFill>
                  <a:schemeClr val="tx1"/>
                </a:solidFill>
                <a:latin typeface="+mn-lt"/>
              </a:defRPr>
            </a:lvl5pPr>
            <a:lvl6pPr marL="2514600" indent="-228600" algn="l" rtl="0" fontAlgn="base">
              <a:spcBef>
                <a:spcPct val="20000"/>
              </a:spcBef>
              <a:spcAft>
                <a:spcPct val="0"/>
              </a:spcAft>
              <a:buFont typeface="Arial" pitchFamily="34" charset="0"/>
              <a:buChar char="»"/>
              <a:defRPr sz="2000">
                <a:solidFill>
                  <a:schemeClr val="tx1"/>
                </a:solidFill>
                <a:latin typeface="+mn-lt"/>
              </a:defRPr>
            </a:lvl6pPr>
            <a:lvl7pPr marL="2971800" indent="-228600" algn="l" rtl="0" fontAlgn="base">
              <a:spcBef>
                <a:spcPct val="20000"/>
              </a:spcBef>
              <a:spcAft>
                <a:spcPct val="0"/>
              </a:spcAft>
              <a:buFont typeface="Arial" pitchFamily="34" charset="0"/>
              <a:buChar char="»"/>
              <a:defRPr sz="2000">
                <a:solidFill>
                  <a:schemeClr val="tx1"/>
                </a:solidFill>
                <a:latin typeface="+mn-lt"/>
              </a:defRPr>
            </a:lvl7pPr>
            <a:lvl8pPr marL="3429000" indent="-228600" algn="l" rtl="0" fontAlgn="base">
              <a:spcBef>
                <a:spcPct val="20000"/>
              </a:spcBef>
              <a:spcAft>
                <a:spcPct val="0"/>
              </a:spcAft>
              <a:buFont typeface="Arial" pitchFamily="34" charset="0"/>
              <a:buChar char="»"/>
              <a:defRPr sz="2000">
                <a:solidFill>
                  <a:schemeClr val="tx1"/>
                </a:solidFill>
                <a:latin typeface="+mn-lt"/>
              </a:defRPr>
            </a:lvl8pPr>
            <a:lvl9pPr marL="3886200" indent="-228600" algn="l" rtl="0" fontAlgn="base">
              <a:spcBef>
                <a:spcPct val="20000"/>
              </a:spcBef>
              <a:spcAft>
                <a:spcPct val="0"/>
              </a:spcAft>
              <a:buFont typeface="Arial" pitchFamily="34" charset="0"/>
              <a:buChar char="»"/>
              <a:defRPr sz="2000">
                <a:solidFill>
                  <a:schemeClr val="tx1"/>
                </a:solidFill>
                <a:latin typeface="+mn-lt"/>
              </a:defRPr>
            </a:lvl9pPr>
          </a:lstStyle>
          <a:p>
            <a:pPr marL="0" indent="0" eaLnBrk="1" hangingPunct="1">
              <a:lnSpc>
                <a:spcPct val="90000"/>
              </a:lnSpc>
              <a:buFont typeface="Arial" pitchFamily="34" charset="0"/>
              <a:buNone/>
            </a:pPr>
            <a:endParaRPr lang="en-US" sz="700" b="1" kern="0" dirty="0" smtClean="0">
              <a:solidFill>
                <a:schemeClr val="bg1"/>
              </a:solidFill>
              <a:ea typeface="SimSun" pitchFamily="2" charset="-122"/>
            </a:endParaRPr>
          </a:p>
          <a:p>
            <a:pPr marL="0" lvl="0" indent="0" eaLnBrk="1" hangingPunct="1">
              <a:lnSpc>
                <a:spcPct val="85000"/>
              </a:lnSpc>
              <a:spcBef>
                <a:spcPts val="200"/>
              </a:spcBef>
              <a:buNone/>
            </a:pP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Độ  chúng  sanh  Cực  Lạc  </a:t>
            </a:r>
            <a:r>
              <a:rPr lang="vi-VN" sz="4100" kern="0" dirty="0" smtClean="0">
                <a:solidFill>
                  <a:srgbClr val="FFFFFF"/>
                </a:solidFill>
                <a:latin typeface="Times New Roman" panose="02020603050405020304" pitchFamily="18" charset="0"/>
                <a:ea typeface="SimSun" pitchFamily="2" charset="-122"/>
                <a:cs typeface="Times New Roman" panose="02020603050405020304" pitchFamily="18" charset="0"/>
              </a:rPr>
              <a:t>bang. </a:t>
            </a:r>
            <a:endParaRPr lang="vi-VN"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2000" kern="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Bát  đức  trì  trung  Liên  cửu  </a:t>
            </a:r>
            <a:r>
              <a:rPr lang="vi-VN" sz="4100" kern="0" dirty="0" smtClean="0">
                <a:solidFill>
                  <a:srgbClr val="FFFFFF"/>
                </a:solidFill>
                <a:latin typeface="Times New Roman" panose="02020603050405020304" pitchFamily="18" charset="0"/>
                <a:ea typeface="SimSun" pitchFamily="2" charset="-122"/>
                <a:cs typeface="Times New Roman" panose="02020603050405020304" pitchFamily="18" charset="0"/>
              </a:rPr>
              <a:t>phẩm. </a:t>
            </a:r>
            <a:endParaRPr lang="en-US"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endParaRPr lang="en-US" sz="20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Thất  bảo  </a:t>
            </a:r>
            <a:r>
              <a:rPr lang="vi-VN" altLang="ja-JP" sz="4100" kern="0" dirty="0">
                <a:solidFill>
                  <a:srgbClr val="FFFFFF"/>
                </a:solidFill>
                <a:latin typeface="Times New Roman" panose="02020603050405020304" pitchFamily="18" charset="0"/>
                <a:ea typeface="SimSun" pitchFamily="2" charset="-122"/>
                <a:cs typeface="Times New Roman" panose="02020603050405020304" pitchFamily="18" charset="0"/>
              </a:rPr>
              <a:t>diệu  thụ  </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thành  </a:t>
            </a:r>
            <a:r>
              <a:rPr lang="vi-VN" sz="4100" kern="0" dirty="0" smtClean="0">
                <a:solidFill>
                  <a:srgbClr val="FFFFFF"/>
                </a:solidFill>
                <a:latin typeface="Times New Roman" panose="02020603050405020304" pitchFamily="18" charset="0"/>
                <a:ea typeface="SimSun" pitchFamily="2" charset="-122"/>
                <a:cs typeface="Times New Roman" panose="02020603050405020304" pitchFamily="18" charset="0"/>
              </a:rPr>
              <a:t>hàng</a:t>
            </a:r>
            <a:r>
              <a:rPr lang="en-US" sz="4100" kern="0" dirty="0">
                <a:solidFill>
                  <a:srgbClr val="FFFFFF"/>
                </a:solidFill>
                <a:latin typeface="Times New Roman" panose="02020603050405020304" pitchFamily="18" charset="0"/>
                <a:ea typeface="SimSun" pitchFamily="2" charset="-122"/>
                <a:cs typeface="Times New Roman" panose="02020603050405020304" pitchFamily="18" charset="0"/>
              </a:rPr>
              <a:t>.</a:t>
            </a:r>
            <a:endParaRPr lang="vi-VN"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vi-VN" sz="2000" kern="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vi-VN" sz="4100" b="1" kern="0" dirty="0">
                <a:ln w="22225">
                  <a:solidFill>
                    <a:srgbClr val="C0504D"/>
                  </a:solidFill>
                  <a:prstDash val="solid"/>
                </a:ln>
                <a:solidFill>
                  <a:srgbClr val="C0504D">
                    <a:lumMod val="40000"/>
                    <a:lumOff val="60000"/>
                  </a:srgbClr>
                </a:solidFill>
                <a:latin typeface="Times New Roman" panose="02020603050405020304" pitchFamily="18" charset="0"/>
                <a:ea typeface="SimSun" pitchFamily="2" charset="-122"/>
                <a:cs typeface="Times New Roman" panose="02020603050405020304" pitchFamily="18" charset="0"/>
              </a:rPr>
              <a:t>Như</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   Lai thánh hiệu </a:t>
            </a:r>
            <a:r>
              <a:rPr lang="vi-VN" sz="4100" b="1" kern="0" dirty="0">
                <a:ln w="22225">
                  <a:solidFill>
                    <a:srgbClr val="C0504D"/>
                  </a:solidFill>
                  <a:prstDash val="solid"/>
                </a:ln>
                <a:solidFill>
                  <a:srgbClr val="C0504D">
                    <a:lumMod val="40000"/>
                    <a:lumOff val="60000"/>
                  </a:srgbClr>
                </a:solidFill>
                <a:latin typeface="Times New Roman" panose="02020603050405020304" pitchFamily="18" charset="0"/>
                <a:ea typeface="SimSun" pitchFamily="2" charset="-122"/>
                <a:cs typeface="Times New Roman" panose="02020603050405020304" pitchFamily="18" charset="0"/>
              </a:rPr>
              <a:t>nhược</a:t>
            </a:r>
            <a:r>
              <a:rPr lang="vi-VN" sz="4100" kern="0" dirty="0">
                <a:solidFill>
                  <a:srgbClr val="FFFFFF"/>
                </a:solidFill>
                <a:latin typeface="Times New Roman" panose="02020603050405020304" pitchFamily="18" charset="0"/>
                <a:ea typeface="SimSun" pitchFamily="2" charset="-122"/>
                <a:cs typeface="Times New Roman" panose="02020603050405020304" pitchFamily="18" charset="0"/>
              </a:rPr>
              <a:t>   tuyên dương</a:t>
            </a:r>
          </a:p>
          <a:p>
            <a:pPr marL="0" lvl="0" indent="0" eaLnBrk="1" hangingPunct="1">
              <a:lnSpc>
                <a:spcPct val="85000"/>
              </a:lnSpc>
              <a:spcBef>
                <a:spcPts val="200"/>
              </a:spcBef>
              <a:buNone/>
            </a:pPr>
            <a:endParaRPr lang="vi-VN" altLang="zh-TW" sz="20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度 眾 生 極 樂 邦</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八 德 池 中 蓮 九 品</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 七 寶 妙 樹 成 行</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r>
              <a:rPr lang="zh-TW" altLang="en-US" sz="4100" kern="0" dirty="0">
                <a:solidFill>
                  <a:srgbClr val="FFFFFF"/>
                </a:solidFill>
                <a:latin typeface="Times New Roman" panose="02020603050405020304" pitchFamily="18" charset="0"/>
                <a:ea typeface="SimSun" pitchFamily="2" charset="-122"/>
                <a:cs typeface="Times New Roman" panose="02020603050405020304" pitchFamily="18" charset="0"/>
              </a:rPr>
              <a:t>如 來 聖 號 若 宣 揚</a:t>
            </a:r>
            <a:r>
              <a:rPr lang="en-US" altLang="zh-TW" sz="4100" kern="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sz="4100" kern="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Font typeface="Arial" pitchFamily="34" charset="0"/>
              <a:buNone/>
            </a:pPr>
            <a:endParaRPr lang="vi-VN" sz="4100" kern="0" dirty="0" smtClean="0">
              <a:solidFill>
                <a:schemeClr val="bg1"/>
              </a:solidFill>
              <a:ea typeface="SimSun" pitchFamily="2" charset="-122"/>
            </a:endParaRPr>
          </a:p>
        </p:txBody>
      </p:sp>
      <p:sp>
        <p:nvSpPr>
          <p:cNvPr id="8" name="Rectangle 7"/>
          <p:cNvSpPr/>
          <p:nvPr/>
        </p:nvSpPr>
        <p:spPr>
          <a:xfrm>
            <a:off x="914496" y="3076164"/>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5867366" y="3042557"/>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70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địa. Tứ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biên giai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đạo</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kim</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ngân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lưu ly,</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pha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lê hiệp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thành;</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T</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hượng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hữu lâu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các</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diệc</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a:solidFill>
                  <a:schemeClr val="bg1"/>
                </a:solidFill>
                <a:latin typeface="Times New Roman" panose="02020603050405020304" pitchFamily="18" charset="0"/>
                <a:ea typeface="SimSun" pitchFamily="2" charset="-122"/>
                <a:cs typeface="Times New Roman" panose="02020603050405020304" pitchFamily="18" charset="0"/>
              </a:rPr>
              <a:t>dĩ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kim</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ngân</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lưu ly</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pha lê</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xa cừ</a:t>
            </a:r>
            <a:r>
              <a:rPr 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sz="4100" dirty="0" smtClean="0">
                <a:solidFill>
                  <a:schemeClr val="bg1"/>
                </a:solidFill>
                <a:latin typeface="Times New Roman" panose="02020603050405020304" pitchFamily="18" charset="0"/>
                <a:ea typeface="SimSun" pitchFamily="2" charset="-122"/>
                <a:cs typeface="Times New Roman" panose="02020603050405020304" pitchFamily="18" charset="0"/>
              </a:rPr>
              <a:t>xích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châu</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mã não</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nhi </a:t>
            </a:r>
            <a:r>
              <a:rPr lang="vi-VN" sz="4000" dirty="0">
                <a:solidFill>
                  <a:schemeClr val="bg1"/>
                </a:solidFill>
                <a:latin typeface="Times New Roman" panose="02020603050405020304" pitchFamily="18" charset="0"/>
                <a:ea typeface="SimSun" pitchFamily="2" charset="-122"/>
                <a:cs typeface="Times New Roman" panose="02020603050405020304" pitchFamily="18" charset="0"/>
              </a:rPr>
              <a:t>nghiêm sức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chi.</a:t>
            </a:r>
            <a:r>
              <a:rPr lang="en-US" sz="40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4000" dirty="0" smtClean="0">
                <a:solidFill>
                  <a:schemeClr val="bg1"/>
                </a:solidFill>
                <a:latin typeface="Times New Roman" panose="02020603050405020304" pitchFamily="18" charset="0"/>
                <a:ea typeface="SimSun" pitchFamily="2" charset="-122"/>
                <a:cs typeface="Times New Roman" panose="02020603050405020304" pitchFamily="18" charset="0"/>
              </a:rPr>
              <a:t>Trì trung</a:t>
            </a:r>
            <a:endParaRPr lang="en-US" sz="40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en-US" sz="35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地。四 邊 階 道 。 金 。 銀 。 瑠 璃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玻 瓈 合 成 。 上 有 樓 閣。亦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以</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金。銀。瑠 璃。玻 瓈。硨 磲。</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赤</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珠 。 瑪 瑙。而 嚴 飾 之 。 池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中</a:t>
            </a:r>
            <a:endParaRPr lang="en-US"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Tree>
    <p:extLst>
      <p:ext uri="{BB962C8B-B14F-4D97-AF65-F5344CB8AC3E}">
        <p14:creationId xmlns:p14="http://schemas.microsoft.com/office/powerpoint/2010/main" val="286036998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lvl="0" indent="0" eaLnBrk="1" hangingPunct="1">
              <a:lnSpc>
                <a:spcPct val="85000"/>
              </a:lnSpc>
              <a:spcBef>
                <a:spcPts val="200"/>
              </a:spcBef>
              <a:buNone/>
            </a:pPr>
            <a:r>
              <a:rPr lang="vi-VN" sz="1000" b="1" dirty="0" smtClean="0">
                <a:ln w="22225">
                  <a:solidFill>
                    <a:srgbClr val="C0504D"/>
                  </a:solidFill>
                  <a:prstDash val="solid"/>
                </a:ln>
                <a:solidFill>
                  <a:srgbClr val="C0504D">
                    <a:lumMod val="40000"/>
                    <a:lumOff val="60000"/>
                  </a:srgbClr>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vi-VN" sz="4100" b="1" dirty="0" smtClean="0">
                <a:ln w="22225">
                  <a:solidFill>
                    <a:srgbClr val="C0504D"/>
                  </a:solidFill>
                  <a:prstDash val="solid"/>
                </a:ln>
                <a:solidFill>
                  <a:srgbClr val="C0504D">
                    <a:lumMod val="40000"/>
                    <a:lumOff val="60000"/>
                  </a:srgbClr>
                </a:solidFill>
                <a:latin typeface="Times New Roman" panose="02020603050405020304" pitchFamily="18" charset="0"/>
                <a:ea typeface="SimSun" pitchFamily="2" charset="-122"/>
                <a:cs typeface="Times New Roman" panose="02020603050405020304" pitchFamily="18" charset="0"/>
              </a:rPr>
              <a:t>Tiếp</a:t>
            </a:r>
            <a:r>
              <a:rPr lang="vi-VN"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dẫn   vãng  </a:t>
            </a:r>
            <a:r>
              <a:rPr lang="vi-VN" sz="4100" b="1" dirty="0">
                <a:ln w="22225">
                  <a:solidFill>
                    <a:srgbClr val="C0504D"/>
                  </a:solidFill>
                  <a:prstDash val="solid"/>
                </a:ln>
                <a:solidFill>
                  <a:srgbClr val="C0504D">
                    <a:lumMod val="40000"/>
                    <a:lumOff val="60000"/>
                  </a:srgbClr>
                </a:solidFill>
                <a:latin typeface="Times New Roman" panose="02020603050405020304" pitchFamily="18" charset="0"/>
                <a:ea typeface="SimSun" pitchFamily="2" charset="-122"/>
                <a:cs typeface="Times New Roman" panose="02020603050405020304" pitchFamily="18" charset="0"/>
              </a:rPr>
              <a:t>Tây</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Phương. </a:t>
            </a:r>
          </a:p>
          <a:p>
            <a:pPr marL="0" lvl="0" indent="0" eaLnBrk="1" hangingPunct="1">
              <a:lnSpc>
                <a:spcPct val="85000"/>
              </a:lnSpc>
              <a:spcBef>
                <a:spcPts val="200"/>
              </a:spcBef>
              <a:buNone/>
            </a:pPr>
            <a:r>
              <a:rPr lang="vi-VN" sz="20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vi-VN" sz="4100" b="1" dirty="0">
                <a:ln w="22225">
                  <a:solidFill>
                    <a:srgbClr val="C0504D"/>
                  </a:solidFill>
                  <a:prstDash val="solid"/>
                </a:ln>
                <a:solidFill>
                  <a:srgbClr val="C0504D">
                    <a:lumMod val="40000"/>
                    <a:lumOff val="60000"/>
                  </a:srgbClr>
                </a:solidFill>
                <a:latin typeface="Times New Roman" panose="02020603050405020304" pitchFamily="18" charset="0"/>
                <a:ea typeface="SimSun" pitchFamily="2" charset="-122"/>
                <a:cs typeface="Times New Roman" panose="02020603050405020304" pitchFamily="18" charset="0"/>
              </a:rPr>
              <a:t>Di</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en-US" sz="4100" dirty="0">
                <a:solidFill>
                  <a:srgbClr val="FFFFFF"/>
                </a:solidFill>
                <a:latin typeface="Times New Roman" panose="02020603050405020304" pitchFamily="18" charset="0"/>
                <a:ea typeface="SimSun" pitchFamily="2" charset="-122"/>
                <a:cs typeface="Times New Roman" panose="02020603050405020304" pitchFamily="18" charset="0"/>
              </a:rPr>
              <a:t> </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Đà  thánh  hiệu  </a:t>
            </a:r>
            <a:r>
              <a:rPr lang="vi-VN" sz="4100" b="1" dirty="0">
                <a:ln w="22225">
                  <a:solidFill>
                    <a:srgbClr val="C0504D"/>
                  </a:solidFill>
                  <a:prstDash val="solid"/>
                </a:ln>
                <a:solidFill>
                  <a:srgbClr val="C0504D">
                    <a:lumMod val="40000"/>
                    <a:lumOff val="60000"/>
                  </a:srgbClr>
                </a:solidFill>
                <a:latin typeface="Times New Roman" panose="02020603050405020304" pitchFamily="18" charset="0"/>
                <a:ea typeface="SimSun" pitchFamily="2" charset="-122"/>
                <a:cs typeface="Times New Roman" panose="02020603050405020304" pitchFamily="18" charset="0"/>
              </a:rPr>
              <a:t>nhược</a:t>
            </a: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    xưng dương</a:t>
            </a:r>
          </a:p>
          <a:p>
            <a:pPr marL="0" lvl="0" indent="0" eaLnBrk="1" hangingPunct="1">
              <a:lnSpc>
                <a:spcPct val="85000"/>
              </a:lnSpc>
              <a:spcBef>
                <a:spcPts val="200"/>
              </a:spcBef>
              <a:buNone/>
            </a:pPr>
            <a:r>
              <a:rPr lang="vi-VN" sz="2000" dirty="0">
                <a:solidFill>
                  <a:srgbClr val="FFFFFF"/>
                </a:solidFill>
                <a:latin typeface="Times New Roman" panose="02020603050405020304" pitchFamily="18" charset="0"/>
                <a:ea typeface="SimSun" pitchFamily="2" charset="-122"/>
                <a:cs typeface="Times New Roman" panose="02020603050405020304" pitchFamily="18" charset="0"/>
              </a:rPr>
              <a:t>  </a:t>
            </a:r>
          </a:p>
          <a:p>
            <a:pPr marL="0" lvl="0" indent="0" eaLnBrk="1" hangingPunct="1">
              <a:lnSpc>
                <a:spcPct val="85000"/>
              </a:lnSpc>
              <a:spcBef>
                <a:spcPts val="200"/>
              </a:spcBef>
              <a:buNone/>
            </a:pPr>
            <a:r>
              <a:rPr lang="vi-VN" sz="4100" dirty="0">
                <a:solidFill>
                  <a:srgbClr val="FFFFFF"/>
                </a:solidFill>
                <a:latin typeface="Times New Roman" panose="02020603050405020304" pitchFamily="18" charset="0"/>
                <a:ea typeface="SimSun" pitchFamily="2" charset="-122"/>
                <a:cs typeface="Times New Roman" panose="02020603050405020304" pitchFamily="18" charset="0"/>
              </a:rPr>
              <a:t>Đồng    nguyện   vãng   Tây   Phương.</a:t>
            </a:r>
          </a:p>
          <a:p>
            <a:pPr marL="0" lvl="0" indent="0" eaLnBrk="1" hangingPunct="1">
              <a:lnSpc>
                <a:spcPct val="85000"/>
              </a:lnSpc>
              <a:spcBef>
                <a:spcPts val="200"/>
              </a:spcBef>
              <a:buNone/>
            </a:pPr>
            <a:endParaRPr lang="vi-VN" sz="40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接 引 往 西 方</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彌 陀 聖 號 若 稱 揚 </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 </a:t>
            </a:r>
            <a:endParaRPr lang="vi-VN" altLang="zh-TW"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lvl="0" indent="0" eaLnBrk="1" hangingPunct="1">
              <a:lnSpc>
                <a:spcPct val="85000"/>
              </a:lnSpc>
              <a:spcBef>
                <a:spcPts val="200"/>
              </a:spcBef>
              <a:buNone/>
            </a:pPr>
            <a:r>
              <a:rPr lang="zh-TW" altLang="en-US" sz="4200" dirty="0">
                <a:solidFill>
                  <a:srgbClr val="FFFFFF"/>
                </a:solidFill>
                <a:latin typeface="Times New Roman" panose="02020603050405020304" pitchFamily="18" charset="0"/>
                <a:ea typeface="SimSun" pitchFamily="2" charset="-122"/>
                <a:cs typeface="Times New Roman" panose="02020603050405020304" pitchFamily="18" charset="0"/>
              </a:rPr>
              <a:t>同 願 往 西 方</a:t>
            </a:r>
            <a:r>
              <a:rPr lang="en-US" altLang="zh-TW" sz="4200" dirty="0">
                <a:solidFill>
                  <a:srgbClr val="FFFFFF"/>
                </a:solidFill>
                <a:latin typeface="Times New Roman" panose="02020603050405020304" pitchFamily="18" charset="0"/>
                <a:ea typeface="SimSun" pitchFamily="2" charset="-122"/>
                <a:cs typeface="Times New Roman" panose="02020603050405020304" pitchFamily="18" charset="0"/>
              </a:rPr>
              <a:t>.</a:t>
            </a:r>
            <a:endParaRPr lang="vi-VN" sz="4200" dirty="0">
              <a:solidFill>
                <a:srgbClr val="FFFFFF"/>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1034941" y="468606"/>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812627" y="468606"/>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622805" y="1344883"/>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0" name="Rectangle 9"/>
          <p:cNvSpPr/>
          <p:nvPr/>
        </p:nvSpPr>
        <p:spPr>
          <a:xfrm>
            <a:off x="5867366" y="1340878"/>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11" name="Rectangle 10"/>
          <p:cNvSpPr/>
          <p:nvPr/>
        </p:nvSpPr>
        <p:spPr>
          <a:xfrm>
            <a:off x="1147462" y="2220127"/>
            <a:ext cx="595035"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4234881"/>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vi-VN" altLang="zh-TW" sz="2000" dirty="0" smtClean="0">
                <a:solidFill>
                  <a:srgbClr val="FFFF00"/>
                </a:solidFill>
                <a:latin typeface="Times New Roman" panose="02020603050405020304" pitchFamily="18" charset="0"/>
                <a:ea typeface="SimSun" pitchFamily="2" charset="-122"/>
                <a:cs typeface="Times New Roman" panose="02020603050405020304" pitchFamily="18" charset="0"/>
              </a:rPr>
              <a:t>HỒI </a:t>
            </a:r>
            <a:r>
              <a:rPr lang="vi-VN" altLang="zh-TW" sz="2000" dirty="0">
                <a:solidFill>
                  <a:srgbClr val="FFFF00"/>
                </a:solidFill>
                <a:latin typeface="Times New Roman" panose="02020603050405020304" pitchFamily="18" charset="0"/>
                <a:ea typeface="SimSun" pitchFamily="2" charset="-122"/>
                <a:cs typeface="Times New Roman" panose="02020603050405020304" pitchFamily="18" charset="0"/>
              </a:rPr>
              <a:t>HƯỚNG KỆ </a:t>
            </a:r>
            <a:r>
              <a:rPr lang="vi-VN" altLang="zh-TW" sz="2000" dirty="0" smtClean="0">
                <a:solidFill>
                  <a:srgbClr val="FFFF00"/>
                </a:solidFill>
                <a:latin typeface="Times New Roman" panose="02020603050405020304" pitchFamily="18" charset="0"/>
                <a:ea typeface="SimSun" pitchFamily="2" charset="-122"/>
                <a:cs typeface="Times New Roman" panose="02020603050405020304" pitchFamily="18" charset="0"/>
              </a:rPr>
              <a:t> -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迴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向 偈 </a:t>
            </a:r>
            <a:endParaRPr lang="vi-VN" altLang="zh-TW"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Hệ</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niệm   công   đức  thù  thắng  hạnh </a:t>
            </a: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繫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念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功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德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殊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勝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行</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zh-TW"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Vô</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zh-TW" sz="4100" dirty="0" smtClean="0">
                <a:solidFill>
                  <a:schemeClr val="bg1"/>
                </a:solidFill>
                <a:latin typeface="Times New Roman" panose="02020603050405020304" pitchFamily="18" charset="0"/>
                <a:ea typeface="SimSun" pitchFamily="2" charset="-122"/>
                <a:cs typeface="Times New Roman" panose="02020603050405020304" pitchFamily="18" charset="0"/>
              </a:rPr>
              <a:t> biên  thắng  phước  giai  hồi  </a:t>
            </a:r>
            <a:r>
              <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rPr>
              <a:t>hướng </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邊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勝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福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皆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回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向</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Phổ</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nguyện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trầm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nịch  chư  chúng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sanh </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普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願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沈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溺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諸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眾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生</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zh-TW"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4" name="Rectangle 3"/>
          <p:cNvSpPr/>
          <p:nvPr/>
        </p:nvSpPr>
        <p:spPr>
          <a:xfrm>
            <a:off x="685902" y="595577"/>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700904" y="2145961"/>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8" name="Rectangle 7"/>
          <p:cNvSpPr/>
          <p:nvPr/>
        </p:nvSpPr>
        <p:spPr>
          <a:xfrm>
            <a:off x="810421" y="4019512"/>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738789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Tốc</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vãng  Vô  Lượng  Quang  Phật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sát </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速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往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無</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量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光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佛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剎</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Thập</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phương  tam  thế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nhất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thiết  Phật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十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方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三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世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切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佛</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b="1" dirty="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Nhất</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thiết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Bồ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Tát   Ma   Ha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Tát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rgbClr val="FFFFFF"/>
                </a:solidFill>
                <a:latin typeface="Times New Roman" panose="02020603050405020304" pitchFamily="18" charset="0"/>
                <a:ea typeface="SimSun" pitchFamily="2" charset="-122"/>
                <a:cs typeface="Times New Roman" panose="02020603050405020304" pitchFamily="18" charset="0"/>
              </a:rPr>
              <a:t>一</a:t>
            </a:r>
            <a:r>
              <a:rPr lang="vi-VN" altLang="ja-JP" sz="4100" dirty="0" smtClean="0">
                <a:solidFill>
                  <a:srgbClr val="FFFFFF"/>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切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訶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薩</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Ma    Ha   Bát   Nhã   Ba   La   Mật. </a:t>
            </a: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摩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訶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般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若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波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羅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蜜</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p:txBody>
      </p:sp>
      <p:sp>
        <p:nvSpPr>
          <p:cNvPr id="4" name="Rectangle 3"/>
          <p:cNvSpPr/>
          <p:nvPr/>
        </p:nvSpPr>
        <p:spPr>
          <a:xfrm>
            <a:off x="1145837" y="1419548"/>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1030421" y="2582889"/>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762100" y="3638522"/>
            <a:ext cx="595035"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a:solidFill>
                  <a:srgbClr val="FFC000"/>
                </a:solidFill>
                <a:latin typeface="Times New Roman" panose="02020603050405020304" pitchFamily="18" charset="0"/>
                <a:cs typeface="Times New Roman" panose="02020603050405020304" pitchFamily="18" charset="0"/>
              </a:rPr>
              <a:t>X</a:t>
            </a:r>
            <a:r>
              <a:rPr lang="vi-VN" i="1" dirty="0" smtClean="0">
                <a:solidFill>
                  <a:srgbClr val="FFC000"/>
                </a:solidFill>
                <a:latin typeface="Times New Roman" panose="02020603050405020304" pitchFamily="18" charset="0"/>
                <a:cs typeface="Times New Roman" panose="02020603050405020304" pitchFamily="18" charset="0"/>
              </a:rPr>
              <a:t>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762015" y="323909"/>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370511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algn="ctr" eaLnBrk="1" hangingPunct="1">
              <a:lnSpc>
                <a:spcPct val="85000"/>
              </a:lnSpc>
              <a:spcBef>
                <a:spcPts val="200"/>
              </a:spcBef>
              <a:buNone/>
            </a:pPr>
            <a:r>
              <a:rPr lang="vi-VN" altLang="ja-JP" sz="2000" dirty="0">
                <a:solidFill>
                  <a:srgbClr val="FFFF00"/>
                </a:solidFill>
                <a:latin typeface="Times New Roman" panose="02020603050405020304" pitchFamily="18" charset="0"/>
                <a:ea typeface="SimSun" pitchFamily="2" charset="-122"/>
                <a:cs typeface="Times New Roman" panose="02020603050405020304" pitchFamily="18" charset="0"/>
              </a:rPr>
              <a:t>TAM QUY </a:t>
            </a:r>
            <a:r>
              <a:rPr lang="vi-VN" altLang="ja-JP" sz="2000" dirty="0" smtClean="0">
                <a:solidFill>
                  <a:srgbClr val="FFFF00"/>
                </a:solidFill>
                <a:latin typeface="Times New Roman" panose="02020603050405020304" pitchFamily="18" charset="0"/>
                <a:ea typeface="SimSun" pitchFamily="2" charset="-122"/>
                <a:cs typeface="Times New Roman" panose="02020603050405020304" pitchFamily="18" charset="0"/>
              </a:rPr>
              <a:t>Y  -  </a:t>
            </a:r>
            <a:r>
              <a:rPr lang="ja-JP" altLang="en-US" sz="2000" dirty="0" smtClean="0">
                <a:solidFill>
                  <a:srgbClr val="FFFF00"/>
                </a:solidFill>
                <a:latin typeface="Times New Roman" panose="02020603050405020304" pitchFamily="18" charset="0"/>
                <a:ea typeface="SimSun" pitchFamily="2" charset="-122"/>
                <a:cs typeface="Times New Roman" panose="02020603050405020304" pitchFamily="18" charset="0"/>
              </a:rPr>
              <a:t>三 </a:t>
            </a:r>
            <a:r>
              <a:rPr lang="ja-JP" altLang="en-US" sz="2000" dirty="0">
                <a:solidFill>
                  <a:srgbClr val="FFFF00"/>
                </a:solidFill>
                <a:latin typeface="Times New Roman" panose="02020603050405020304" pitchFamily="18" charset="0"/>
                <a:ea typeface="SimSun" pitchFamily="2" charset="-122"/>
                <a:cs typeface="Times New Roman" panose="02020603050405020304" pitchFamily="18" charset="0"/>
              </a:rPr>
              <a:t>皈 依  </a:t>
            </a:r>
            <a:endParaRPr lang="vi-VN" altLang="ja-JP" sz="2000" dirty="0">
              <a:solidFill>
                <a:srgbClr val="FFFF00"/>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Tự </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quy y </a:t>
            </a:r>
            <a:r>
              <a:rPr lang="vi-VN" altLang="ja-JP" sz="40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Phật</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đương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nguyện chúng sanh </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自  皈  依  佛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願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眾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生</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Thiệu Long Phật </a:t>
            </a:r>
            <a:r>
              <a:rPr lang="vi-VN" sz="39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chủng</a:t>
            </a:r>
            <a:r>
              <a:rPr 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a:t>
            </a:r>
            <a:r>
              <a:rPr lang="en-US" sz="39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sz="3900" dirty="0" smtClean="0">
                <a:solidFill>
                  <a:schemeClr val="bg1"/>
                </a:solidFill>
                <a:latin typeface="Times New Roman" panose="02020603050405020304" pitchFamily="18" charset="0"/>
                <a:ea typeface="SimSun" pitchFamily="2" charset="-122"/>
                <a:cs typeface="Times New Roman" panose="02020603050405020304" pitchFamily="18" charset="0"/>
              </a:rPr>
              <a:t>phát vô thượng tâm </a:t>
            </a:r>
            <a:endParaRPr lang="vi-VN" sz="39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rgbClr val="FFFF00"/>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紹      隆     佛     種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發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上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心</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Tự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quy y </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Pháp</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đương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nguyện chúng sanh </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自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皈  依  法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願  眾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生</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Thâm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nhập kinh </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tạng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Trí  Tuệ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như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hải.</a:t>
            </a:r>
          </a:p>
          <a:p>
            <a:pPr marL="0" indent="0" eaLnBrk="1" hangingPunct="1">
              <a:lnSpc>
                <a:spcPct val="85000"/>
              </a:lnSpc>
              <a:spcBef>
                <a:spcPts val="200"/>
              </a:spcBef>
              <a:buNone/>
            </a:pP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深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入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經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藏      智  慧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如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海</a:t>
            </a:r>
            <a:endParaRPr lang="vi-VN" altLang="ja-JP" sz="2000" dirty="0">
              <a:solidFill>
                <a:srgbClr val="FFFF00"/>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3048040" y="590602"/>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572000" y="1885968"/>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5" name="Rectangle 4"/>
          <p:cNvSpPr/>
          <p:nvPr/>
        </p:nvSpPr>
        <p:spPr>
          <a:xfrm>
            <a:off x="3200436" y="2867051"/>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4495802" y="4019512"/>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0137455"/>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noChangeArrowheads="1"/>
          </p:cNvSpPr>
          <p:nvPr>
            <p:ph idx="4294967295"/>
          </p:nvPr>
        </p:nvSpPr>
        <p:spPr>
          <a:xfrm>
            <a:off x="0" y="0"/>
            <a:ext cx="9144000" cy="5143500"/>
          </a:xfrm>
          <a:noFill/>
        </p:spPr>
        <p:txBody>
          <a:bodyPr/>
          <a:lstStyle/>
          <a:p>
            <a:pPr marL="0" indent="0" eaLnBrk="1" hangingPunct="1">
              <a:lnSpc>
                <a:spcPct val="85000"/>
              </a:lnSpc>
              <a:spcBef>
                <a:spcPts val="200"/>
              </a:spcBef>
              <a:buNone/>
            </a:pPr>
            <a:endParaRPr lang="en-US" altLang="ja-JP" sz="8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Tự quy y </a:t>
            </a:r>
            <a:r>
              <a:rPr lang="vi-VN" altLang="ja-JP" sz="40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Tăng</a:t>
            </a:r>
            <a:r>
              <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rPr>
              <a:t>,  đương </a:t>
            </a:r>
            <a:r>
              <a:rPr lang="vi-VN" altLang="ja-JP" sz="4000" dirty="0">
                <a:solidFill>
                  <a:schemeClr val="bg1"/>
                </a:solidFill>
                <a:latin typeface="Times New Roman" panose="02020603050405020304" pitchFamily="18" charset="0"/>
                <a:ea typeface="SimSun" pitchFamily="2" charset="-122"/>
                <a:cs typeface="Times New Roman" panose="02020603050405020304" pitchFamily="18" charset="0"/>
              </a:rPr>
              <a:t>nguyện chúng sanh </a:t>
            </a:r>
            <a:endParaRPr lang="vi-VN" altLang="ja-JP" sz="40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自  皈  依  僧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當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願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眾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生</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Thống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lý đại </a:t>
            </a:r>
            <a:r>
              <a:rPr lang="vi-VN" altLang="ja-JP" sz="4100" b="1" dirty="0" smtClean="0">
                <a:ln w="22225">
                  <a:solidFill>
                    <a:schemeClr val="accent2"/>
                  </a:solidFill>
                  <a:prstDash val="solid"/>
                </a:ln>
                <a:solidFill>
                  <a:schemeClr val="accent2">
                    <a:lumMod val="40000"/>
                    <a:lumOff val="60000"/>
                  </a:schemeClr>
                </a:solidFill>
                <a:latin typeface="Times New Roman" panose="02020603050405020304" pitchFamily="18" charset="0"/>
                <a:ea typeface="SimSun" pitchFamily="2" charset="-122"/>
                <a:cs typeface="Times New Roman" panose="02020603050405020304" pitchFamily="18" charset="0"/>
              </a:rPr>
              <a:t>chúng</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Nhất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thiết vô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ngại.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統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理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大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眾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一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切</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無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礙</a:t>
            </a: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endPar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Hòa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nam  </a:t>
            </a:r>
            <a:r>
              <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rPr>
              <a:t>Thánh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chúng. </a:t>
            </a: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eaLnBrk="1" hangingPunct="1">
              <a:lnSpc>
                <a:spcPct val="85000"/>
              </a:lnSpc>
              <a:spcBef>
                <a:spcPts val="200"/>
              </a:spcBef>
              <a:buNone/>
            </a:pPr>
            <a:r>
              <a:rPr lang="ja-JP" altLang="en-US" sz="4100" dirty="0">
                <a:solidFill>
                  <a:schemeClr val="bg1"/>
                </a:solidFill>
                <a:latin typeface="Times New Roman" panose="02020603050405020304" pitchFamily="18" charset="0"/>
                <a:ea typeface="SimSun" pitchFamily="2" charset="-122"/>
                <a:cs typeface="Times New Roman" panose="02020603050405020304" pitchFamily="18" charset="0"/>
              </a:rPr>
              <a:t>和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南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聖  </a:t>
            </a:r>
            <a:r>
              <a:rPr lang="vi-VN"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rPr>
              <a:t>     </a:t>
            </a:r>
            <a:r>
              <a:rPr lang="ja-JP" altLang="en-US" sz="4100" dirty="0" smtClean="0">
                <a:solidFill>
                  <a:schemeClr val="bg1"/>
                </a:solidFill>
                <a:latin typeface="Times New Roman" panose="02020603050405020304" pitchFamily="18" charset="0"/>
                <a:ea typeface="SimSun" pitchFamily="2" charset="-122"/>
                <a:cs typeface="Times New Roman" panose="02020603050405020304" pitchFamily="18" charset="0"/>
              </a:rPr>
              <a:t>衆</a:t>
            </a:r>
            <a:endParaRPr lang="en-US" altLang="ja-JP" sz="4100" dirty="0" smtClean="0">
              <a:solidFill>
                <a:schemeClr val="bg1"/>
              </a:solidFill>
              <a:latin typeface="Times New Roman" panose="02020603050405020304" pitchFamily="18" charset="0"/>
              <a:ea typeface="SimSun" pitchFamily="2" charset="-122"/>
              <a:cs typeface="Times New Roman" panose="02020603050405020304" pitchFamily="18" charset="0"/>
            </a:endParaRPr>
          </a:p>
          <a:p>
            <a:pPr marL="0" lvl="0" indent="0" algn="ctr" eaLnBrk="1" hangingPunct="1">
              <a:lnSpc>
                <a:spcPct val="85000"/>
              </a:lnSpc>
              <a:spcBef>
                <a:spcPts val="200"/>
              </a:spcBef>
              <a:buNone/>
            </a:pPr>
            <a:r>
              <a:rPr lang="vi-VN" altLang="ja-JP" sz="2800">
                <a:solidFill>
                  <a:srgbClr val="FFFF00"/>
                </a:solidFill>
                <a:latin typeface="Times New Roman" panose="02020603050405020304" pitchFamily="18" charset="0"/>
                <a:ea typeface="SimSun" pitchFamily="2" charset="-122"/>
                <a:cs typeface="Times New Roman" panose="02020603050405020304" pitchFamily="18" charset="0"/>
              </a:rPr>
              <a:t>The End</a:t>
            </a:r>
          </a:p>
          <a:p>
            <a:pPr marL="0" indent="0" eaLnBrk="1" hangingPunct="1">
              <a:lnSpc>
                <a:spcPct val="85000"/>
              </a:lnSpc>
              <a:spcBef>
                <a:spcPts val="200"/>
              </a:spcBef>
              <a:buNone/>
            </a:pPr>
            <a:endParaRPr lang="vi-VN" altLang="ja-JP" sz="4100" dirty="0">
              <a:solidFill>
                <a:schemeClr val="bg1"/>
              </a:solidFill>
              <a:latin typeface="Times New Roman" panose="02020603050405020304" pitchFamily="18" charset="0"/>
              <a:ea typeface="SimSun" pitchFamily="2" charset="-122"/>
              <a:cs typeface="Times New Roman" panose="02020603050405020304" pitchFamily="18" charset="0"/>
            </a:endParaRPr>
          </a:p>
          <a:p>
            <a:pPr marL="0" indent="0" algn="ctr" eaLnBrk="1" hangingPunct="1">
              <a:lnSpc>
                <a:spcPct val="85000"/>
              </a:lnSpc>
              <a:spcBef>
                <a:spcPts val="200"/>
              </a:spcBef>
              <a:buNone/>
            </a:pPr>
            <a:endParaRPr lang="vi-VN" altLang="ja-JP" sz="2800" dirty="0" smtClean="0">
              <a:solidFill>
                <a:srgbClr val="FFFF00"/>
              </a:solidFill>
              <a:latin typeface="Times New Roman" panose="02020603050405020304" pitchFamily="18" charset="0"/>
              <a:ea typeface="SimSun" pitchFamily="2" charset="-122"/>
              <a:cs typeface="Times New Roman" panose="02020603050405020304" pitchFamily="18" charset="0"/>
            </a:endParaRPr>
          </a:p>
        </p:txBody>
      </p:sp>
      <p:sp>
        <p:nvSpPr>
          <p:cNvPr id="3" name="Rectangle 2"/>
          <p:cNvSpPr/>
          <p:nvPr/>
        </p:nvSpPr>
        <p:spPr>
          <a:xfrm>
            <a:off x="3124238" y="514404"/>
            <a:ext cx="569387"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4" name="Rectangle 3"/>
          <p:cNvSpPr/>
          <p:nvPr/>
        </p:nvSpPr>
        <p:spPr>
          <a:xfrm>
            <a:off x="4229598" y="2202418"/>
            <a:ext cx="684803"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(L</a:t>
            </a:r>
            <a:r>
              <a:rPr lang="vi-VN" i="1" dirty="0" smtClean="0">
                <a:solidFill>
                  <a:srgbClr val="FFC000"/>
                </a:solidFill>
                <a:latin typeface="Times New Roman" panose="02020603050405020304" pitchFamily="18" charset="0"/>
                <a:cs typeface="Times New Roman" panose="02020603050405020304" pitchFamily="18" charset="0"/>
              </a:rPr>
              <a:t>ên</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838298" y="3790918"/>
            <a:ext cx="595035" cy="369332"/>
          </a:xfrm>
          <a:prstGeom prst="rect">
            <a:avLst/>
          </a:prstGeom>
        </p:spPr>
        <p:txBody>
          <a:bodyPr wrap="none">
            <a:spAutoFit/>
          </a:bodyPr>
          <a:lstStyle/>
          <a:p>
            <a:r>
              <a:rPr lang="en-US" i="1" dirty="0" smtClean="0">
                <a:solidFill>
                  <a:srgbClr val="FFC000"/>
                </a:solidFill>
                <a:latin typeface="Times New Roman" panose="02020603050405020304" pitchFamily="18" charset="0"/>
                <a:cs typeface="Times New Roman" panose="02020603050405020304" pitchFamily="18" charset="0"/>
              </a:rPr>
              <a:t>(</a:t>
            </a:r>
            <a:r>
              <a:rPr lang="vi-VN" i="1" dirty="0" smtClean="0">
                <a:solidFill>
                  <a:srgbClr val="FFC000"/>
                </a:solidFill>
                <a:latin typeface="Times New Roman" panose="02020603050405020304" pitchFamily="18" charset="0"/>
                <a:cs typeface="Times New Roman" panose="02020603050405020304" pitchFamily="18" charset="0"/>
              </a:rPr>
              <a:t>Xá</a:t>
            </a:r>
            <a:r>
              <a:rPr lang="en-US" i="1" dirty="0" smtClean="0">
                <a:solidFill>
                  <a:srgbClr val="FFC000"/>
                </a:solidFill>
                <a:latin typeface="Times New Roman" panose="02020603050405020304" pitchFamily="18" charset="0"/>
                <a:cs typeface="Times New Roman" panose="02020603050405020304" pitchFamily="18" charset="0"/>
              </a:rPr>
              <a:t>)</a:t>
            </a:r>
            <a:endParaRPr lang="en-US" i="1" dirty="0">
              <a:solidFill>
                <a:srgbClr val="FFC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619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5285</TotalTime>
  <Pages>0</Pages>
  <Words>8231</Words>
  <Characters>0</Characters>
  <Application>Microsoft Office PowerPoint</Application>
  <DocSecurity>0</DocSecurity>
  <PresentationFormat>On-screen Show (16:9)</PresentationFormat>
  <Lines>0</Lines>
  <Paragraphs>692</Paragraphs>
  <Slides>94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94</vt:i4>
      </vt:variant>
    </vt:vector>
  </HeadingPairs>
  <TitlesOfParts>
    <vt:vector size="99" baseType="lpstr">
      <vt:lpstr>SimSun</vt:lpstr>
      <vt:lpstr>Arial</vt:lpstr>
      <vt:lpstr>Calibri</vt:lpstr>
      <vt:lpstr>Times New Roman</vt:lpstr>
      <vt:lpstr>13_Office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Kenny</dc:creator>
  <cp:lastModifiedBy>Windows User</cp:lastModifiedBy>
  <cp:revision>1091</cp:revision>
  <cp:lastPrinted>1899-12-30T00:00:00Z</cp:lastPrinted>
  <dcterms:created xsi:type="dcterms:W3CDTF">2017-01-01T23:09:00Z</dcterms:created>
  <dcterms:modified xsi:type="dcterms:W3CDTF">2019-04-29T23:48:55Z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1033-8.1.0.3036</vt:lpwstr>
  </property>
</Properties>
</file>